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07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59" autoAdjust="0"/>
    <p:restoredTop sz="86323" autoAdjust="0"/>
  </p:normalViewPr>
  <p:slideViewPr>
    <p:cSldViewPr>
      <p:cViewPr>
        <p:scale>
          <a:sx n="100" d="100"/>
          <a:sy n="100" d="100"/>
        </p:scale>
        <p:origin x="-330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612774" y="1676400"/>
            <a:ext cx="3377955" cy="1966912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interface Person</a:t>
            </a:r>
          </a:p>
          <a:p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{ </a:t>
            </a:r>
          </a:p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         </a:t>
            </a:r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void walk();</a:t>
            </a:r>
          </a:p>
          <a:p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000" b="1" dirty="0" smtClean="0">
                <a:solidFill>
                  <a:srgbClr val="002060"/>
                </a:solidFill>
              </a:rPr>
              <a:t>          </a:t>
            </a:r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</a:rPr>
              <a:t>void sayHello();</a:t>
            </a:r>
          </a:p>
          <a:p>
            <a:endParaRPr lang="en-US" sz="10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000" b="1" dirty="0" smtClean="0">
                <a:solidFill>
                  <a:srgbClr val="002060"/>
                </a:solidFill>
              </a:rPr>
              <a:t>         default</a:t>
            </a:r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void sayHello()</a:t>
            </a:r>
          </a:p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        {</a:t>
            </a:r>
          </a:p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         </a:t>
            </a:r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System.</a:t>
            </a:r>
            <a:r>
              <a:rPr lang="en-US" sz="1000" b="1" i="1" dirty="0">
                <a:solidFill>
                  <a:schemeClr val="accent6">
                    <a:lumMod val="50000"/>
                  </a:schemeClr>
                </a:solidFill>
              </a:rPr>
              <a:t>out.println</a:t>
            </a:r>
            <a:r>
              <a:rPr lang="en-US" sz="1000" b="1" i="1" dirty="0" smtClean="0">
                <a:solidFill>
                  <a:schemeClr val="accent6">
                    <a:lumMod val="50000"/>
                  </a:schemeClr>
                </a:solidFill>
              </a:rPr>
              <a:t>("</a:t>
            </a:r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default 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Hello</a:t>
            </a:r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...</a:t>
            </a:r>
            <a:r>
              <a:rPr lang="en-US" sz="1000" b="1" i="1" dirty="0" smtClean="0">
                <a:solidFill>
                  <a:schemeClr val="accent6">
                    <a:lumMod val="50000"/>
                  </a:schemeClr>
                </a:solidFill>
              </a:rPr>
              <a:t>");</a:t>
            </a:r>
            <a:endParaRPr lang="en-US" sz="1000" b="1" i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        } </a:t>
            </a:r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          </a:t>
            </a:r>
          </a:p>
          <a:p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52800" y="17893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Default method in Interface</a:t>
            </a:r>
            <a:endParaRPr lang="en-US" sz="1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540246" y="572383"/>
            <a:ext cx="6527309" cy="857571"/>
          </a:xfrm>
          <a:prstGeom prst="wedgeRoundRectCallout">
            <a:avLst>
              <a:gd name="adj1" fmla="val -58035"/>
              <a:gd name="adj2" fmla="val 19442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0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 smtClean="0"/>
              <a:t>Default </a:t>
            </a:r>
            <a:r>
              <a:rPr lang="en-US" sz="1000" dirty="0"/>
              <a:t>methods enable us to add new functionalities to interfaces without breaking the classes that implements that </a:t>
            </a:r>
            <a:r>
              <a:rPr lang="en-US" sz="1000" dirty="0" smtClean="0"/>
              <a:t>interface.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 smtClean="0"/>
              <a:t>If Concrete class wants to  provide implementation of default </a:t>
            </a:r>
            <a:r>
              <a:rPr lang="en-US" sz="1000" dirty="0" smtClean="0"/>
              <a:t>methods, </a:t>
            </a:r>
            <a:r>
              <a:rPr lang="en-US" sz="1000" dirty="0" smtClean="0"/>
              <a:t>it can provide.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</p:txBody>
      </p:sp>
      <p:sp>
        <p:nvSpPr>
          <p:cNvPr id="11" name="Rounded Rectangle 10"/>
          <p:cNvSpPr/>
          <p:nvPr/>
        </p:nvSpPr>
        <p:spPr>
          <a:xfrm>
            <a:off x="4876800" y="2971800"/>
            <a:ext cx="3377955" cy="1800225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public class Student implements Person</a:t>
            </a:r>
          </a:p>
          <a:p>
            <a:r>
              <a:rPr lang="en-US" sz="1000" dirty="0"/>
              <a:t>{</a:t>
            </a:r>
          </a:p>
          <a:p>
            <a:endParaRPr lang="en-US" sz="1000" dirty="0"/>
          </a:p>
          <a:p>
            <a:pPr lvl="1"/>
            <a:r>
              <a:rPr lang="en-US" sz="1000" dirty="0"/>
              <a:t>@Override</a:t>
            </a:r>
          </a:p>
          <a:p>
            <a:pPr lvl="1"/>
            <a:r>
              <a:rPr lang="en-US" sz="1000" b="1" dirty="0"/>
              <a:t>public void walk()</a:t>
            </a:r>
          </a:p>
          <a:p>
            <a:pPr lvl="1"/>
            <a:r>
              <a:rPr lang="en-US" sz="1000" dirty="0"/>
              <a:t>{</a:t>
            </a:r>
          </a:p>
          <a:p>
            <a:pPr lvl="1"/>
            <a:r>
              <a:rPr lang="en-US" sz="1000" dirty="0" smtClean="0"/>
              <a:t>      System.</a:t>
            </a:r>
            <a:r>
              <a:rPr lang="en-US" sz="1000" b="1" i="1" dirty="0" smtClean="0"/>
              <a:t>out.println</a:t>
            </a:r>
            <a:r>
              <a:rPr lang="en-US" sz="1000" b="1" i="1" dirty="0"/>
              <a:t>(" Walks slowly ..");</a:t>
            </a:r>
          </a:p>
          <a:p>
            <a:pPr lvl="1"/>
            <a:endParaRPr lang="en-US" sz="1000" dirty="0"/>
          </a:p>
          <a:p>
            <a:pPr lvl="1"/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605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72709</TotalTime>
  <Words>87</Words>
  <Application>Microsoft Office PowerPoint</Application>
  <PresentationFormat>Custom</PresentationFormat>
  <Paragraphs>28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6161</cp:revision>
  <dcterms:created xsi:type="dcterms:W3CDTF">2006-08-16T00:00:00Z</dcterms:created>
  <dcterms:modified xsi:type="dcterms:W3CDTF">2015-12-03T07:35:26Z</dcterms:modified>
</cp:coreProperties>
</file>