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7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35739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Serialization - </a:t>
            </a:r>
            <a:r>
              <a:rPr lang="en-US" sz="1200" dirty="0" smtClean="0"/>
              <a:t>Transient Keyword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9144000" y="455712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75882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4" y="465137"/>
            <a:ext cx="4073525" cy="307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43993"/>
            <a:ext cx="2892425" cy="1317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410074" y="781050"/>
            <a:ext cx="4533900" cy="1600200"/>
          </a:xfrm>
          <a:prstGeom prst="wedgeRoundRectCallout">
            <a:avLst>
              <a:gd name="adj1" fmla="val -102997"/>
              <a:gd name="adj2" fmla="val -6061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b="1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/>
              <a:t>Java </a:t>
            </a:r>
            <a:r>
              <a:rPr lang="en-US" sz="1200" b="1" dirty="0"/>
              <a:t>transient</a:t>
            </a:r>
            <a:r>
              <a:rPr lang="en-US" sz="1200" dirty="0"/>
              <a:t> keyword is used in serialization. If you define any data member as transient, it will not be serialized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Let's take an example, I have declared a class as </a:t>
            </a:r>
            <a:r>
              <a:rPr lang="en-US" sz="1200" dirty="0" smtClean="0"/>
              <a:t>Employee, </a:t>
            </a:r>
            <a:r>
              <a:rPr lang="en-US" sz="1200" dirty="0"/>
              <a:t>it has three data members id, name and age. If you serialize the object, all the values will be serialized but I don't want to serialize one value, e.g. age then we can declare the age data member as transient.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78470</TotalTime>
  <Words>8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7617</cp:revision>
  <dcterms:created xsi:type="dcterms:W3CDTF">2006-08-16T00:00:00Z</dcterms:created>
  <dcterms:modified xsi:type="dcterms:W3CDTF">2016-08-22T08:22:56Z</dcterms:modified>
</cp:coreProperties>
</file>