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6" r:id="rId3"/>
    <p:sldId id="427" r:id="rId4"/>
    <p:sldId id="42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Console</a:t>
            </a:r>
            <a:r>
              <a:rPr lang="en-US" sz="1200" dirty="0" smtClean="0"/>
              <a:t> class 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2845927"/>
            <a:ext cx="28098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n 7"/>
          <p:cNvSpPr/>
          <p:nvPr/>
        </p:nvSpPr>
        <p:spPr>
          <a:xfrm rot="5400000">
            <a:off x="3714077" y="2422063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Console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304800" y="304595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5181600" y="3426951"/>
            <a:ext cx="8382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1981200" y="3426949"/>
            <a:ext cx="9906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52619" y="3131467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5091" y="3160603"/>
            <a:ext cx="49616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1447800"/>
            <a:ext cx="8534400" cy="838200"/>
          </a:xfrm>
          <a:prstGeom prst="wedgeRoundRectCallout">
            <a:avLst>
              <a:gd name="adj1" fmla="val -9543"/>
              <a:gd name="adj2" fmla="val 159659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 </a:t>
            </a:r>
            <a:r>
              <a:rPr lang="en-US" sz="1200" b="1" dirty="0">
                <a:solidFill>
                  <a:srgbClr val="002060"/>
                </a:solidFill>
              </a:rPr>
              <a:t>Console</a:t>
            </a:r>
            <a:r>
              <a:rPr lang="en-US" sz="1200" dirty="0"/>
              <a:t> class is be used to get input from console. It provides methods to read text and password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read password using </a:t>
            </a:r>
            <a:r>
              <a:rPr lang="en-US" sz="1200" b="1" dirty="0">
                <a:solidFill>
                  <a:srgbClr val="002060"/>
                </a:solidFill>
              </a:rPr>
              <a:t>Console</a:t>
            </a:r>
            <a:r>
              <a:rPr lang="en-US" sz="1200" dirty="0"/>
              <a:t> class, it will not be displayed to the user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java.io.Console</a:t>
            </a:r>
            <a:r>
              <a:rPr lang="en-US" sz="1200" dirty="0"/>
              <a:t> class is attached with system console internally. The Console class is introduced since 1.5.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Console</a:t>
            </a:r>
            <a:r>
              <a:rPr lang="en-US" sz="1200" dirty="0" smtClean="0"/>
              <a:t> class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200275" cy="15621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756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Console</a:t>
            </a:r>
            <a:r>
              <a:rPr lang="en-US" sz="1200" dirty="0" smtClean="0"/>
              <a:t> class 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1" y="533400"/>
            <a:ext cx="6325394" cy="42528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756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Console</a:t>
            </a:r>
            <a:r>
              <a:rPr lang="en-US" sz="1200" dirty="0" smtClean="0"/>
              <a:t> class 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https://docs.oracle.com/javase/8/docs/api/index.html?java/io/Console.html</a:t>
            </a:r>
          </a:p>
        </p:txBody>
      </p:sp>
    </p:spTree>
    <p:extLst>
      <p:ext uri="{BB962C8B-B14F-4D97-AF65-F5344CB8AC3E}">
        <p14:creationId xmlns:p14="http://schemas.microsoft.com/office/powerpoint/2010/main" val="20756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78115</TotalTime>
  <Words>81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7512</cp:revision>
  <dcterms:created xsi:type="dcterms:W3CDTF">2006-08-16T00:00:00Z</dcterms:created>
  <dcterms:modified xsi:type="dcterms:W3CDTF">2016-07-01T08:02:54Z</dcterms:modified>
</cp:coreProperties>
</file>