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Abstract Methods and Classes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1547813"/>
            <a:ext cx="3028950" cy="19335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6400800" y="1547812"/>
            <a:ext cx="2667000" cy="512635"/>
          </a:xfrm>
          <a:prstGeom prst="wedgeRoundRectCallout">
            <a:avLst>
              <a:gd name="adj1" fmla="val -94404"/>
              <a:gd name="adj2" fmla="val 4911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An abstract class may </a:t>
            </a:r>
            <a:r>
              <a:rPr lang="en-US" sz="1200" dirty="0" smtClean="0"/>
              <a:t>have</a:t>
            </a:r>
            <a:r>
              <a:rPr lang="en-US" sz="1200" dirty="0"/>
              <a:t> </a:t>
            </a:r>
            <a:r>
              <a:rPr lang="en-US" sz="1200" dirty="0"/>
              <a:t>static</a:t>
            </a:r>
            <a:r>
              <a:rPr lang="en-US" sz="1200" dirty="0"/>
              <a:t> fields and </a:t>
            </a:r>
            <a:r>
              <a:rPr lang="en-US" sz="1200" dirty="0"/>
              <a:t>static</a:t>
            </a:r>
            <a:r>
              <a:rPr lang="en-US" sz="1200" dirty="0"/>
              <a:t> methods</a:t>
            </a:r>
            <a:r>
              <a:rPr lang="en-US" sz="1200" dirty="0" smtClean="0"/>
              <a:t>.</a:t>
            </a:r>
            <a:r>
              <a:rPr lang="en-US" sz="1200" dirty="0"/>
              <a:t>  </a:t>
            </a:r>
            <a:r>
              <a:rPr lang="en-US" sz="1200" dirty="0" smtClean="0"/>
              <a:t>We can </a:t>
            </a:r>
            <a:r>
              <a:rPr lang="en-US" sz="1200" dirty="0"/>
              <a:t>use these static members with a class reference</a:t>
            </a:r>
            <a:endParaRPr lang="en-US" sz="12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533900" y="1981200"/>
            <a:ext cx="18669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1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72894</TotalTime>
  <Words>10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6357</cp:revision>
  <dcterms:created xsi:type="dcterms:W3CDTF">2006-08-16T00:00:00Z</dcterms:created>
  <dcterms:modified xsi:type="dcterms:W3CDTF">2016-01-14T12:20:49Z</dcterms:modified>
</cp:coreProperties>
</file>