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6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4/25/2016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42903"/>
            <a:ext cx="1981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a:t>
            </a:r>
            <a:r>
              <a:rPr lang="en-US" sz="1200" dirty="0"/>
              <a:t>Multiple catch </a:t>
            </a:r>
            <a:r>
              <a:rPr lang="en-US" sz="1200" dirty="0" smtClean="0"/>
              <a:t>blocks</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54" y="609600"/>
            <a:ext cx="4665445" cy="4078932"/>
          </a:xfrm>
          <a:prstGeom prst="rect">
            <a:avLst/>
          </a:prstGeom>
          <a:ln/>
        </p:spPr>
        <p:style>
          <a:lnRef idx="1">
            <a:schemeClr val="accent4"/>
          </a:lnRef>
          <a:fillRef idx="2">
            <a:schemeClr val="accent4"/>
          </a:fillRef>
          <a:effectRef idx="1">
            <a:schemeClr val="accent4"/>
          </a:effectRef>
          <a:fontRef idx="minor">
            <a:schemeClr val="dk1"/>
          </a:fontRef>
        </p:style>
      </p:pic>
      <p:sp>
        <p:nvSpPr>
          <p:cNvPr id="10" name="Rounded Rectangular Callout 9"/>
          <p:cNvSpPr/>
          <p:nvPr/>
        </p:nvSpPr>
        <p:spPr>
          <a:xfrm>
            <a:off x="5105400" y="609600"/>
            <a:ext cx="3733800" cy="3276600"/>
          </a:xfrm>
          <a:prstGeom prst="wedgeRoundRectCallout">
            <a:avLst>
              <a:gd name="adj1" fmla="val -73604"/>
              <a:gd name="adj2" fmla="val 1750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A try block can be followed by multiple catch blocks.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You </a:t>
            </a:r>
            <a:r>
              <a:rPr lang="en-US" sz="1200" dirty="0"/>
              <a:t>can have any number of catch blocks after a single try block</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If </a:t>
            </a:r>
            <a:r>
              <a:rPr lang="en-US" sz="1200" dirty="0"/>
              <a:t>an exception occurs in the guarded code the exception is passed to the first catch block in the list. If the exception type of exception, matches with the first catch block it gets caught, if not the exception is passed down to the next catch block. This continue until the exception is caught or falls through all catches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At a time only one Exception is </a:t>
            </a:r>
            <a:r>
              <a:rPr lang="en-US" sz="1200" dirty="0"/>
              <a:t>occurred </a:t>
            </a:r>
            <a:r>
              <a:rPr lang="en-US" sz="1200" dirty="0"/>
              <a:t>and at a time only one catch block is executed.</a:t>
            </a:r>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573581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75408</TotalTime>
  <Words>113</Words>
  <Application>Microsoft Office PowerPoint</Application>
  <PresentationFormat>Custom</PresentationFormat>
  <Paragraphs>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7029</cp:revision>
  <dcterms:created xsi:type="dcterms:W3CDTF">2006-08-16T00:00:00Z</dcterms:created>
  <dcterms:modified xsi:type="dcterms:W3CDTF">2016-04-25T08:33:48Z</dcterms:modified>
</cp:coreProperties>
</file>