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68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8"/>
            <a:ext cx="153691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Method Overriding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02391" y="2647950"/>
            <a:ext cx="2182540" cy="909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684931" y="2647950"/>
            <a:ext cx="1944469" cy="909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62909" y="2972053"/>
            <a:ext cx="67486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extends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08918" y="2982932"/>
            <a:ext cx="67486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extends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443" y="1600200"/>
            <a:ext cx="2466975" cy="1028700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59" y="3557587"/>
            <a:ext cx="2552700" cy="13335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150" y="3586161"/>
            <a:ext cx="2545250" cy="1304925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516154" y="638145"/>
            <a:ext cx="824684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Bank is a class that provides functionality to get rate of interest. But, rate of interest varies according to banks. </a:t>
            </a:r>
            <a:r>
              <a:rPr lang="en-US" sz="1200" dirty="0" smtClean="0"/>
              <a:t>For </a:t>
            </a:r>
            <a:r>
              <a:rPr lang="en-US" sz="1200" dirty="0"/>
              <a:t>example, </a:t>
            </a:r>
            <a:r>
              <a:rPr lang="en-US" sz="1200" dirty="0" smtClean="0"/>
              <a:t>HDFC</a:t>
            </a:r>
            <a:r>
              <a:rPr lang="en-US" sz="1200" dirty="0"/>
              <a:t> </a:t>
            </a:r>
            <a:r>
              <a:rPr lang="en-US" sz="1200" dirty="0" smtClean="0"/>
              <a:t>and ICICI </a:t>
            </a:r>
            <a:r>
              <a:rPr lang="en-US" sz="1200" dirty="0"/>
              <a:t>banks could provide </a:t>
            </a:r>
            <a:r>
              <a:rPr lang="en-US" sz="1200" dirty="0" smtClean="0"/>
              <a:t>10% and 8% rate </a:t>
            </a:r>
            <a:r>
              <a:rPr lang="en-US" sz="1200" dirty="0"/>
              <a:t>of interest.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12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72366</TotalTime>
  <Words>46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5985</cp:revision>
  <dcterms:created xsi:type="dcterms:W3CDTF">2006-08-16T00:00:00Z</dcterms:created>
  <dcterms:modified xsi:type="dcterms:W3CDTF">2015-12-11T11:25:35Z</dcterms:modified>
</cp:coreProperties>
</file>