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1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</a:t>
            </a:r>
            <a:r>
              <a:rPr lang="en-US" sz="1200" dirty="0" smtClean="0"/>
              <a:t>contentEquals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57401" y="2514600"/>
            <a:ext cx="4800600" cy="1752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/>
          </a:p>
          <a:p>
            <a:r>
              <a:rPr lang="en-US" sz="1200" dirty="0"/>
              <a:t>String str1 = "Welcome Peter";</a:t>
            </a:r>
          </a:p>
          <a:p>
            <a:r>
              <a:rPr lang="en-US" sz="1200" dirty="0"/>
              <a:t>StringBuffer</a:t>
            </a:r>
            <a:r>
              <a:rPr lang="en-US" sz="1200" dirty="0"/>
              <a:t> sb1 = </a:t>
            </a:r>
            <a:r>
              <a:rPr lang="en-US" sz="1200" b="1" dirty="0"/>
              <a:t>new </a:t>
            </a:r>
            <a:r>
              <a:rPr lang="en-US" sz="1200" b="1" dirty="0"/>
              <a:t>StringBuffer</a:t>
            </a:r>
            <a:r>
              <a:rPr lang="en-US" sz="1200" b="1" dirty="0"/>
              <a:t>("Welcome Peter");</a:t>
            </a:r>
          </a:p>
          <a:p>
            <a:r>
              <a:rPr lang="en-US" sz="1200" dirty="0"/>
              <a:t>StringBuffer</a:t>
            </a:r>
            <a:r>
              <a:rPr lang="en-US" sz="1200" dirty="0"/>
              <a:t> sb2 = </a:t>
            </a:r>
            <a:r>
              <a:rPr lang="en-US" sz="1200" b="1" dirty="0"/>
              <a:t>new </a:t>
            </a:r>
            <a:r>
              <a:rPr lang="en-US" sz="1200" b="1" dirty="0"/>
              <a:t>StringBuffer</a:t>
            </a:r>
            <a:r>
              <a:rPr lang="en-US" sz="1200" b="1" dirty="0"/>
              <a:t>("Hello");</a:t>
            </a:r>
          </a:p>
          <a:p>
            <a:endParaRPr lang="en-US" sz="1200" dirty="0"/>
          </a:p>
          <a:p>
            <a:r>
              <a:rPr lang="en-US" sz="1200" b="1" dirty="0"/>
              <a:t>boolean result = str1.contentEquals(sb1);</a:t>
            </a:r>
          </a:p>
          <a:p>
            <a:r>
              <a:rPr lang="en-US" sz="1200" dirty="0"/>
              <a:t>System.</a:t>
            </a:r>
            <a:r>
              <a:rPr lang="en-US" sz="1200" b="1" i="1" dirty="0"/>
              <a:t>out.println</a:t>
            </a:r>
            <a:r>
              <a:rPr lang="en-US" sz="1200" b="1" i="1" dirty="0"/>
              <a:t>("str1.contentEquals(sb1) = " + result</a:t>
            </a:r>
            <a:r>
              <a:rPr lang="en-US" sz="1200" b="1" i="1" dirty="0" smtClean="0"/>
              <a:t>); // true</a:t>
            </a:r>
            <a:endParaRPr lang="en-US" sz="1200" b="1" i="1" dirty="0"/>
          </a:p>
          <a:p>
            <a:r>
              <a:rPr lang="en-US" sz="1200" dirty="0"/>
              <a:t>result = str1.contentEquals(sb2);</a:t>
            </a:r>
          </a:p>
          <a:p>
            <a:r>
              <a:rPr lang="en-US" sz="1200" dirty="0"/>
              <a:t>System.</a:t>
            </a:r>
            <a:r>
              <a:rPr lang="en-US" sz="1200" b="1" i="1" dirty="0"/>
              <a:t>out.println</a:t>
            </a:r>
            <a:r>
              <a:rPr lang="en-US" sz="1200" b="1" i="1" dirty="0"/>
              <a:t>("str1.contentEquals(sb2) = " + result</a:t>
            </a:r>
            <a:r>
              <a:rPr lang="en-US" sz="1200" b="1" i="1" dirty="0" smtClean="0"/>
              <a:t>); // false</a:t>
            </a:r>
          </a:p>
          <a:p>
            <a:endParaRPr lang="en-US" sz="1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904883"/>
              </p:ext>
            </p:extLst>
          </p:nvPr>
        </p:nvGraphicFramePr>
        <p:xfrm>
          <a:off x="211355" y="685800"/>
          <a:ext cx="8627845" cy="10109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522445"/>
                <a:gridCol w="510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 boolean contentEquals(StringBuffer sb)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Compares this string to the specified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StringBuffer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 result is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true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 and only if this </a:t>
                      </a:r>
                      <a:r>
                        <a:rPr lang="en-US" sz="1200" dirty="0" smtClean="0"/>
                        <a:t>String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represents the same sequence of characters as the specified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StringBuffer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This method synchronizes on the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StringBuffer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74945</TotalTime>
  <Words>73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6814</cp:revision>
  <dcterms:created xsi:type="dcterms:W3CDTF">2006-08-16T00:00:00Z</dcterms:created>
  <dcterms:modified xsi:type="dcterms:W3CDTF">2016-02-25T08:01:01Z</dcterms:modified>
</cp:coreProperties>
</file>