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7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Serialization with static data member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9144000" y="45571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588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17538"/>
            <a:ext cx="3670300" cy="42167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610100" y="990600"/>
            <a:ext cx="3352800" cy="612648"/>
          </a:xfrm>
          <a:prstGeom prst="wedgeRoundRectCallout">
            <a:avLst>
              <a:gd name="adj1" fmla="val -110606"/>
              <a:gd name="adj2" fmla="val 5783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If there is any static data member in a class, it will not be serialized because static is the part of class not object.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78463</TotalTime>
  <Words>33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7613</cp:revision>
  <dcterms:created xsi:type="dcterms:W3CDTF">2006-08-16T00:00:00Z</dcterms:created>
  <dcterms:modified xsi:type="dcterms:W3CDTF">2016-08-19T13:08:15Z</dcterms:modified>
</cp:coreProperties>
</file>