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17120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When an Abstract Class Implements an Interface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617538"/>
            <a:ext cx="2905125" cy="411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5562600" y="1143000"/>
            <a:ext cx="3048000" cy="993648"/>
          </a:xfrm>
          <a:prstGeom prst="wedgeRoundRectCallout">
            <a:avLst>
              <a:gd name="adj1" fmla="val -80833"/>
              <a:gd name="adj2" fmla="val 155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 </a:t>
            </a:r>
            <a:r>
              <a:rPr lang="en-US" sz="1000" dirty="0" smtClean="0"/>
              <a:t>It </a:t>
            </a:r>
            <a:r>
              <a:rPr lang="en-US" sz="1000" dirty="0"/>
              <a:t>was noted that a class that implements an interface must implement </a:t>
            </a:r>
            <a:r>
              <a:rPr lang="en-US" sz="1000" i="1" dirty="0"/>
              <a:t>all</a:t>
            </a:r>
            <a:r>
              <a:rPr lang="en-US" sz="1000" dirty="0"/>
              <a:t> of the interface's methods. It is possible, however, to define a class that does not implement all of the interface's methods, provided that the class is declared to be </a:t>
            </a:r>
            <a:r>
              <a:rPr lang="en-US" sz="1000" dirty="0"/>
              <a:t>abstract</a:t>
            </a:r>
            <a:r>
              <a:rPr lang="en-US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72901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6360</cp:revision>
  <dcterms:created xsi:type="dcterms:W3CDTF">2006-08-16T00:00:00Z</dcterms:created>
  <dcterms:modified xsi:type="dcterms:W3CDTF">2016-01-20T08:21:34Z</dcterms:modified>
</cp:coreProperties>
</file>