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905000" y="2514600"/>
            <a:ext cx="5181600" cy="12192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36511" y="26216"/>
            <a:ext cx="21446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 – </a:t>
            </a:r>
            <a:r>
              <a:rPr lang="en-US" sz="1200" dirty="0" smtClean="0"/>
              <a:t>starts</a:t>
            </a:r>
            <a:r>
              <a:rPr lang="en-US" sz="1200" dirty="0" smtClean="0"/>
              <a:t>With Method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323850" y="3050861"/>
            <a:ext cx="1273875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“Welcome Peter”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1450" y="2972817"/>
            <a:ext cx="609600" cy="3264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true</a:t>
            </a:r>
            <a:endParaRPr lang="en-US" sz="1200" dirty="0"/>
          </a:p>
        </p:txBody>
      </p:sp>
      <p:sp>
        <p:nvSpPr>
          <p:cNvPr id="10" name="Right Arrow 9"/>
          <p:cNvSpPr/>
          <p:nvPr/>
        </p:nvSpPr>
        <p:spPr>
          <a:xfrm>
            <a:off x="4114549" y="3013119"/>
            <a:ext cx="1409700" cy="38326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4729"/>
              </p:ext>
            </p:extLst>
          </p:nvPr>
        </p:nvGraphicFramePr>
        <p:xfrm>
          <a:off x="211355" y="685800"/>
          <a:ext cx="8627845" cy="828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73320"/>
                <a:gridCol w="53545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 startsWith(String prefix)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 </a:t>
                      </a:r>
                      <a:r>
                        <a:rPr lang="en-US" sz="1200" dirty="0" smtClean="0"/>
                        <a:t>true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if this string begins with the substring specified as an argument to the method.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095499" y="2736120"/>
            <a:ext cx="1292726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startsWith("</a:t>
            </a:r>
            <a:r>
              <a:rPr lang="en-US" sz="1200" dirty="0"/>
              <a:t>Wel</a:t>
            </a:r>
            <a:r>
              <a:rPr lang="en-US" sz="1200" dirty="0"/>
              <a:t>")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74837</TotalTime>
  <Words>21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6729</cp:revision>
  <dcterms:created xsi:type="dcterms:W3CDTF">2006-08-16T00:00:00Z</dcterms:created>
  <dcterms:modified xsi:type="dcterms:W3CDTF">2016-02-18T07:44:00Z</dcterms:modified>
</cp:coreProperties>
</file>