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8999" y="35739"/>
            <a:ext cx="2209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delete directory in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317500" y="1828800"/>
            <a:ext cx="86074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delete a directory, you can simply use the </a:t>
            </a:r>
            <a:r>
              <a:rPr lang="en-US" sz="1200" b="1" dirty="0">
                <a:solidFill>
                  <a:srgbClr val="C00000"/>
                </a:solidFill>
              </a:rPr>
              <a:t>f</a:t>
            </a:r>
            <a:r>
              <a:rPr lang="en-US" sz="1200" b="1" dirty="0" smtClean="0">
                <a:solidFill>
                  <a:srgbClr val="C00000"/>
                </a:solidFill>
              </a:rPr>
              <a:t>ile.delete</a:t>
            </a:r>
            <a:r>
              <a:rPr lang="en-US" sz="1200" b="1" dirty="0">
                <a:solidFill>
                  <a:srgbClr val="C00000"/>
                </a:solidFill>
              </a:rPr>
              <a:t>(),</a:t>
            </a:r>
            <a:r>
              <a:rPr lang="en-US" sz="1200" dirty="0"/>
              <a:t> but the directory must be empty in order to delete it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Most of the </a:t>
            </a:r>
            <a:r>
              <a:rPr lang="en-US" sz="1200" dirty="0"/>
              <a:t>times, </a:t>
            </a:r>
            <a:r>
              <a:rPr lang="en-US" sz="1200" dirty="0" smtClean="0"/>
              <a:t>we </a:t>
            </a:r>
            <a:r>
              <a:rPr lang="en-US" sz="1200" dirty="0"/>
              <a:t>may require to perform </a:t>
            </a:r>
            <a:r>
              <a:rPr lang="en-US" sz="1200" b="1" dirty="0">
                <a:solidFill>
                  <a:srgbClr val="C00000"/>
                </a:solidFill>
              </a:rPr>
              <a:t>recursive delete in a directory</a:t>
            </a:r>
            <a:r>
              <a:rPr lang="en-US" sz="1200" dirty="0"/>
              <a:t>, which means all it’s sub-directories and files should be delete as </a:t>
            </a:r>
            <a:r>
              <a:rPr lang="en-US" sz="1200" dirty="0" smtClean="0"/>
              <a:t>well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78356</TotalTime>
  <Words>17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7633</cp:revision>
  <dcterms:created xsi:type="dcterms:W3CDTF">2006-08-16T00:00:00Z</dcterms:created>
  <dcterms:modified xsi:type="dcterms:W3CDTF">2016-10-05T11:01:46Z</dcterms:modified>
</cp:coreProperties>
</file>