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71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6/3/2016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05200"/>
            <a:ext cx="54768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3352800" y="35738"/>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The OutOfMemoryError in Java</a:t>
            </a:r>
          </a:p>
        </p:txBody>
      </p:sp>
      <p:sp>
        <p:nvSpPr>
          <p:cNvPr id="6" name="Rounded Rectangular Callout 5"/>
          <p:cNvSpPr/>
          <p:nvPr/>
        </p:nvSpPr>
        <p:spPr>
          <a:xfrm>
            <a:off x="4991101" y="838200"/>
            <a:ext cx="4038600" cy="1981200"/>
          </a:xfrm>
          <a:prstGeom prst="wedgeRoundRectCallout">
            <a:avLst>
              <a:gd name="adj1" fmla="val -53444"/>
              <a:gd name="adj2" fmla="val 87376"/>
              <a:gd name="adj3" fmla="val 16667"/>
            </a:avLst>
          </a:prstGeom>
          <a:ln w="9525"/>
        </p:spPr>
        <p:style>
          <a:lnRef idx="2">
            <a:schemeClr val="accent2"/>
          </a:lnRef>
          <a:fillRef idx="1">
            <a:schemeClr val="lt1"/>
          </a:fillRef>
          <a:effectRef idx="0">
            <a:schemeClr val="accent2"/>
          </a:effectRef>
          <a:fontRef idx="minor">
            <a:schemeClr val="dk1"/>
          </a:fontRef>
        </p:style>
        <p:txBody>
          <a:bodyPr rtlCol="0" anchor="ctr"/>
          <a:lstStyle/>
          <a:p>
            <a:r>
              <a:rPr lang="en-US" sz="1200" dirty="0"/>
              <a:t>The </a:t>
            </a:r>
            <a:r>
              <a:rPr lang="en-US" sz="1200" dirty="0" smtClean="0">
                <a:solidFill>
                  <a:srgbClr val="C00000"/>
                </a:solidFill>
              </a:rPr>
              <a:t>OutOfMemoryError </a:t>
            </a:r>
            <a:r>
              <a:rPr lang="en-US" sz="1200" dirty="0" smtClean="0"/>
              <a:t>is </a:t>
            </a:r>
            <a:r>
              <a:rPr lang="en-US" sz="1200" dirty="0"/>
              <a:t>thrown due to lack of available memory space. The garbage collector is responsible for detecting objects that are not being used or referenced and collect them. In this way, memory space is being reclaimed for Java applications. However, there are cases where the garbage collector cannot reclaim portions of memory, despite the fact that these objects are no longer accessible by the Java application. These are called memory leaks and can severely </a:t>
            </a:r>
            <a:r>
              <a:rPr lang="en-US" sz="1200" dirty="0" smtClean="0"/>
              <a:t>limitate </a:t>
            </a:r>
            <a:r>
              <a:rPr lang="en-US" sz="1200" dirty="0"/>
              <a:t>the available memory space.</a:t>
            </a:r>
            <a:endParaRPr lang="en-US" sz="1200" dirty="0"/>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4238625" cy="201930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76600</TotalTime>
  <Words>93</Words>
  <Application>Microsoft Office PowerPoint</Application>
  <PresentationFormat>Custom</PresentationFormat>
  <Paragraphs>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7347</cp:revision>
  <dcterms:created xsi:type="dcterms:W3CDTF">2006-08-16T00:00:00Z</dcterms:created>
  <dcterms:modified xsi:type="dcterms:W3CDTF">2016-06-03T11:47:58Z</dcterms:modified>
</cp:coreProperties>
</file>