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0" r:id="rId2"/>
    <p:sldId id="42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Custom AutoClosable Implementations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866900"/>
            <a:ext cx="7000875" cy="1295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130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2" y="533400"/>
            <a:ext cx="4314825" cy="228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Custom AutoClosable Implementations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105400" y="457200"/>
            <a:ext cx="3886200" cy="914400"/>
          </a:xfrm>
          <a:prstGeom prst="wedgeRoundRectCallout">
            <a:avLst>
              <a:gd name="adj1" fmla="val -78586"/>
              <a:gd name="adj2" fmla="val -292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The</a:t>
            </a:r>
            <a:r>
              <a:rPr lang="en-US" sz="1100" dirty="0"/>
              <a:t> </a:t>
            </a:r>
            <a:r>
              <a:rPr lang="en-US" sz="1100" dirty="0"/>
              <a:t>try-with-resources</a:t>
            </a:r>
            <a:r>
              <a:rPr lang="en-US" sz="1100" dirty="0"/>
              <a:t> construct does not just work with Java's built-in classes. </a:t>
            </a:r>
            <a:r>
              <a:rPr lang="en-US" sz="1100" dirty="0"/>
              <a:t>W</a:t>
            </a:r>
            <a:r>
              <a:rPr lang="en-US" sz="1100" dirty="0" smtClean="0"/>
              <a:t>e </a:t>
            </a:r>
            <a:r>
              <a:rPr lang="en-US" sz="1100" dirty="0"/>
              <a:t>can also implement the </a:t>
            </a:r>
            <a:r>
              <a:rPr lang="en-US" sz="1100" dirty="0">
                <a:solidFill>
                  <a:srgbClr val="C00000"/>
                </a:solidFill>
              </a:rPr>
              <a:t>java.lang.AutoCloseable</a:t>
            </a:r>
            <a:r>
              <a:rPr lang="en-US" sz="1100" dirty="0"/>
              <a:t> interface in your own classes, and use them with the </a:t>
            </a:r>
            <a:r>
              <a:rPr lang="en-US" sz="1100" dirty="0"/>
              <a:t>try-with-resources</a:t>
            </a:r>
            <a:r>
              <a:rPr lang="en-US" sz="1100" dirty="0"/>
              <a:t> construct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3124200"/>
            <a:ext cx="5305425" cy="16954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10" name="Rounded Rectangular Callout 9"/>
          <p:cNvSpPr/>
          <p:nvPr/>
        </p:nvSpPr>
        <p:spPr>
          <a:xfrm>
            <a:off x="5286375" y="1524000"/>
            <a:ext cx="3552825" cy="1352550"/>
          </a:xfrm>
          <a:prstGeom prst="wedgeRoundRectCallout">
            <a:avLst>
              <a:gd name="adj1" fmla="val -42251"/>
              <a:gd name="adj2" fmla="val 1157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Any class that implements </a:t>
            </a:r>
            <a:r>
              <a:rPr lang="en-US" sz="1100" dirty="0" smtClean="0">
                <a:solidFill>
                  <a:srgbClr val="C00000"/>
                </a:solidFill>
              </a:rPr>
              <a:t>AutoClosable</a:t>
            </a:r>
            <a:r>
              <a:rPr lang="en-US" sz="1100" dirty="0" smtClean="0"/>
              <a:t> interface </a:t>
            </a:r>
            <a:r>
              <a:rPr lang="en-US" sz="1100" dirty="0"/>
              <a:t>can be used with the </a:t>
            </a:r>
            <a:r>
              <a:rPr lang="en-US" sz="1100" dirty="0"/>
              <a:t>try-with-resources</a:t>
            </a:r>
            <a:r>
              <a:rPr lang="en-US" sz="1100" dirty="0"/>
              <a:t> construct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try-with-resources is a quite powerful way of making sure that resources used inside a try-catch block are closed correctly, no matter if these resources are your own creation, or Java's built-in components.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452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76340</TotalTime>
  <Words>20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7266</cp:revision>
  <dcterms:created xsi:type="dcterms:W3CDTF">2006-08-16T00:00:00Z</dcterms:created>
  <dcterms:modified xsi:type="dcterms:W3CDTF">2016-05-23T08:42:09Z</dcterms:modified>
</cp:coreProperties>
</file>