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18" r:id="rId2"/>
    <p:sldId id="419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4/27/2016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00475" y="26216"/>
            <a:ext cx="1371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finally block</a:t>
            </a:r>
          </a:p>
        </p:txBody>
      </p:sp>
      <p:sp>
        <p:nvSpPr>
          <p:cNvPr id="5" name="Flowchart: Alternate Process 4"/>
          <p:cNvSpPr/>
          <p:nvPr/>
        </p:nvSpPr>
        <p:spPr>
          <a:xfrm>
            <a:off x="3724275" y="630751"/>
            <a:ext cx="1524000" cy="381000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Program Code</a:t>
            </a:r>
            <a:endParaRPr lang="en-US" sz="1200" dirty="0"/>
          </a:p>
        </p:txBody>
      </p:sp>
      <p:sp>
        <p:nvSpPr>
          <p:cNvPr id="6" name="Flowchart: Decision 5"/>
          <p:cNvSpPr/>
          <p:nvPr/>
        </p:nvSpPr>
        <p:spPr>
          <a:xfrm>
            <a:off x="3609975" y="1735651"/>
            <a:ext cx="1752600" cy="841248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Exception Occurred?</a:t>
            </a:r>
            <a:endParaRPr lang="en-US" sz="1200" dirty="0"/>
          </a:p>
        </p:txBody>
      </p:sp>
      <p:sp>
        <p:nvSpPr>
          <p:cNvPr id="10" name="Flowchart: Decision 9"/>
          <p:cNvSpPr/>
          <p:nvPr/>
        </p:nvSpPr>
        <p:spPr>
          <a:xfrm>
            <a:off x="6172200" y="2672149"/>
            <a:ext cx="1752600" cy="841248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Exception Handled?</a:t>
            </a:r>
            <a:endParaRPr lang="en-US" sz="1200" dirty="0"/>
          </a:p>
        </p:txBody>
      </p:sp>
      <p:sp>
        <p:nvSpPr>
          <p:cNvPr id="11" name="Flowchart: Alternate Process 10"/>
          <p:cNvSpPr/>
          <p:nvPr/>
        </p:nvSpPr>
        <p:spPr>
          <a:xfrm>
            <a:off x="2590800" y="4107376"/>
            <a:ext cx="1524000" cy="381000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dirty="0" smtClean="0"/>
              <a:t>inally block is executed</a:t>
            </a:r>
            <a:endParaRPr lang="en-US" sz="1200" dirty="0"/>
          </a:p>
        </p:txBody>
      </p:sp>
      <p:cxnSp>
        <p:nvCxnSpPr>
          <p:cNvPr id="14" name="Straight Arrow Connector 13"/>
          <p:cNvCxnSpPr>
            <a:stCxn id="5" idx="2"/>
            <a:endCxn id="6" idx="0"/>
          </p:cNvCxnSpPr>
          <p:nvPr/>
        </p:nvCxnSpPr>
        <p:spPr>
          <a:xfrm>
            <a:off x="4486275" y="1011751"/>
            <a:ext cx="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3"/>
            <a:endCxn id="10" idx="0"/>
          </p:cNvCxnSpPr>
          <p:nvPr/>
        </p:nvCxnSpPr>
        <p:spPr>
          <a:xfrm>
            <a:off x="5362575" y="2156275"/>
            <a:ext cx="1685925" cy="51587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6" idx="1"/>
            <a:endCxn id="11" idx="1"/>
          </p:cNvCxnSpPr>
          <p:nvPr/>
        </p:nvCxnSpPr>
        <p:spPr>
          <a:xfrm rot="10800000" flipV="1">
            <a:off x="2590801" y="2156274"/>
            <a:ext cx="1019175" cy="2141601"/>
          </a:xfrm>
          <a:prstGeom prst="bentConnector3">
            <a:avLst>
              <a:gd name="adj1" fmla="val 12243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0" idx="3"/>
            <a:endCxn id="11" idx="3"/>
          </p:cNvCxnSpPr>
          <p:nvPr/>
        </p:nvCxnSpPr>
        <p:spPr>
          <a:xfrm flipH="1">
            <a:off x="4114800" y="3092773"/>
            <a:ext cx="3810000" cy="1205103"/>
          </a:xfrm>
          <a:prstGeom prst="bentConnector3">
            <a:avLst>
              <a:gd name="adj1" fmla="val -6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0" idx="1"/>
            <a:endCxn id="11" idx="0"/>
          </p:cNvCxnSpPr>
          <p:nvPr/>
        </p:nvCxnSpPr>
        <p:spPr>
          <a:xfrm rot="10800000" flipV="1">
            <a:off x="3352800" y="3092772"/>
            <a:ext cx="2819400" cy="101460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43601" y="1787651"/>
            <a:ext cx="386837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Y</a:t>
            </a:r>
            <a:r>
              <a:rPr lang="en-US" sz="1200" dirty="0" smtClean="0"/>
              <a:t>es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8220076" y="3471099"/>
            <a:ext cx="386837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Y</a:t>
            </a:r>
            <a:r>
              <a:rPr lang="en-US" sz="1200" dirty="0" smtClean="0"/>
              <a:t>es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905125" y="1787651"/>
            <a:ext cx="365806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5543551" y="2785857"/>
            <a:ext cx="365806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3440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00475" y="26216"/>
            <a:ext cx="1371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finally block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307975" y="914400"/>
            <a:ext cx="8407400" cy="3505199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Java finally block is a block that is used </a:t>
            </a:r>
            <a:r>
              <a:rPr lang="en-US" sz="1200" i="1" dirty="0"/>
              <a:t>to execute </a:t>
            </a:r>
            <a:r>
              <a:rPr lang="en-US" sz="1200" dirty="0"/>
              <a:t>any cleanup type statements such as closing connection, stream etc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 finally block of code always executes whether or not exception has occurred. 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Java finally block is always executed whether exception is handled or not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Java finally block must be followed by try or catch block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i="1" dirty="0"/>
              <a:t>If you don't handle exception, before terminating the program, JVM executes finally block(if any</a:t>
            </a:r>
            <a:r>
              <a:rPr lang="en-US" sz="1200" i="1" dirty="0" smtClean="0"/>
              <a:t>).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i="1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Finally block in java can be used to put "cleanup" code such as closing a file, closing connection etc.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i="1" dirty="0" smtClean="0"/>
              <a:t>For </a:t>
            </a:r>
            <a:r>
              <a:rPr lang="en-US" sz="1200" i="1" dirty="0"/>
              <a:t>each try block there can be zero or more catch blocks, but only one finally block.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i="1" dirty="0"/>
              <a:t>The finally block will not be executed if program exits(either by calling </a:t>
            </a:r>
            <a:r>
              <a:rPr lang="en-US" sz="1200" i="1" dirty="0"/>
              <a:t>System.exit</a:t>
            </a:r>
            <a:r>
              <a:rPr lang="en-US" sz="1200" i="1" dirty="0"/>
              <a:t>() or by causing a fatal error that causes the process to abort).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1161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75483</TotalTime>
  <Words>27</Words>
  <Application>Microsoft Office PowerPoint</Application>
  <PresentationFormat>Custom</PresentationFormat>
  <Paragraphs>27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7071</cp:revision>
  <dcterms:created xsi:type="dcterms:W3CDTF">2006-08-16T00:00:00Z</dcterms:created>
  <dcterms:modified xsi:type="dcterms:W3CDTF">2016-04-27T12:01:21Z</dcterms:modified>
</cp:coreProperties>
</file>