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15" r:id="rId2"/>
    <p:sldId id="416" r:id="rId3"/>
    <p:sldId id="417" r:id="rId4"/>
    <p:sldId id="418" r:id="rId5"/>
    <p:sldId id="419" r:id="rId6"/>
    <p:sldId id="420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FC11C-E26E-4E43-B634-18BC9335E420}" type="doc">
      <dgm:prSet loTypeId="urn:microsoft.com/office/officeart/2005/8/layout/orgChart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88C8820-EBA5-4D92-BF19-8060B11625A3}">
      <dgm:prSet phldrT="[Text]" custT="1"/>
      <dgm:spPr/>
      <dgm:t>
        <a:bodyPr/>
        <a:lstStyle/>
        <a:p>
          <a:r>
            <a:rPr lang="en-US" sz="1100" b="1" i="0" dirty="0" smtClean="0"/>
            <a:t>Exception</a:t>
          </a:r>
          <a:endParaRPr lang="en-US" sz="1100" dirty="0"/>
        </a:p>
      </dgm:t>
    </dgm:pt>
    <dgm:pt modelId="{1E9DB6CF-F4EE-4514-8591-089DBB4F69B7}" type="parTrans" cxnId="{11CD059F-0871-4EC3-803B-773B01ACB17F}">
      <dgm:prSet/>
      <dgm:spPr/>
      <dgm:t>
        <a:bodyPr/>
        <a:lstStyle/>
        <a:p>
          <a:endParaRPr lang="en-US"/>
        </a:p>
      </dgm:t>
    </dgm:pt>
    <dgm:pt modelId="{6BD05C3E-350A-4D09-9EDC-9890719C1AB7}" type="sibTrans" cxnId="{11CD059F-0871-4EC3-803B-773B01ACB17F}">
      <dgm:prSet/>
      <dgm:spPr/>
      <dgm:t>
        <a:bodyPr/>
        <a:lstStyle/>
        <a:p>
          <a:endParaRPr lang="en-US"/>
        </a:p>
      </dgm:t>
    </dgm:pt>
    <dgm:pt modelId="{63D27448-EF60-4790-A35D-D5DB77FC26D7}">
      <dgm:prSet phldrT="[Text]" custT="1"/>
      <dgm:spPr/>
      <dgm:t>
        <a:bodyPr/>
        <a:lstStyle/>
        <a:p>
          <a:r>
            <a:rPr lang="en-US" sz="1100" b="1" i="0" dirty="0" smtClean="0"/>
            <a:t>Error</a:t>
          </a:r>
          <a:endParaRPr lang="en-US" sz="1100" dirty="0"/>
        </a:p>
      </dgm:t>
    </dgm:pt>
    <dgm:pt modelId="{7F2C435D-EE03-40F7-BC13-EF71B594D67E}" type="parTrans" cxnId="{40EC10D6-2E9D-45D6-AC8B-CF0AF8A254D9}">
      <dgm:prSet/>
      <dgm:spPr/>
      <dgm:t>
        <a:bodyPr/>
        <a:lstStyle/>
        <a:p>
          <a:endParaRPr lang="en-US"/>
        </a:p>
      </dgm:t>
    </dgm:pt>
    <dgm:pt modelId="{85422F3A-DB69-4C2B-A0EC-B43409BFD929}" type="sibTrans" cxnId="{40EC10D6-2E9D-45D6-AC8B-CF0AF8A254D9}">
      <dgm:prSet/>
      <dgm:spPr/>
      <dgm:t>
        <a:bodyPr/>
        <a:lstStyle/>
        <a:p>
          <a:endParaRPr lang="en-US"/>
        </a:p>
      </dgm:t>
    </dgm:pt>
    <dgm:pt modelId="{B054B46B-4C76-4127-9C52-0B4CE3C5C2A9}">
      <dgm:prSet custT="1"/>
      <dgm:spPr/>
      <dgm:t>
        <a:bodyPr/>
        <a:lstStyle/>
        <a:p>
          <a:pPr algn="l"/>
          <a:r>
            <a:rPr lang="en-US" sz="1100" dirty="0" smtClean="0"/>
            <a:t> IOException</a:t>
          </a:r>
        </a:p>
        <a:p>
          <a:pPr algn="l"/>
          <a:r>
            <a:rPr lang="en-US" sz="1100" dirty="0" smtClean="0"/>
            <a:t> SQLException</a:t>
          </a:r>
        </a:p>
        <a:p>
          <a:pPr algn="l"/>
          <a:r>
            <a:rPr lang="en-US" sz="1100" dirty="0" smtClean="0"/>
            <a:t> MalformedURLException</a:t>
          </a:r>
        </a:p>
        <a:p>
          <a:pPr algn="l"/>
          <a:r>
            <a:rPr lang="en-US" sz="1100" dirty="0" smtClean="0"/>
            <a:t> …..</a:t>
          </a:r>
          <a:endParaRPr lang="en-US" sz="1100" dirty="0"/>
        </a:p>
      </dgm:t>
    </dgm:pt>
    <dgm:pt modelId="{2F0DAFC5-BFAA-4C91-9069-E0E043946ED3}" type="parTrans" cxnId="{DC992EC1-7CE2-434C-A5E6-3FC64EB74FC7}">
      <dgm:prSet/>
      <dgm:spPr/>
      <dgm:t>
        <a:bodyPr/>
        <a:lstStyle/>
        <a:p>
          <a:endParaRPr lang="en-US"/>
        </a:p>
      </dgm:t>
    </dgm:pt>
    <dgm:pt modelId="{351CDBA4-AAF6-4C37-A6B0-4EFFFF76C23B}" type="sibTrans" cxnId="{DC992EC1-7CE2-434C-A5E6-3FC64EB74FC7}">
      <dgm:prSet/>
      <dgm:spPr/>
      <dgm:t>
        <a:bodyPr/>
        <a:lstStyle/>
        <a:p>
          <a:endParaRPr lang="en-US"/>
        </a:p>
      </dgm:t>
    </dgm:pt>
    <dgm:pt modelId="{9F169D8D-D93E-4027-B35D-21F8445AC8E0}">
      <dgm:prSet custT="1"/>
      <dgm:spPr/>
      <dgm:t>
        <a:bodyPr/>
        <a:lstStyle/>
        <a:p>
          <a:r>
            <a:rPr lang="en-US" sz="1100" dirty="0" smtClean="0"/>
            <a:t>RunTimeException</a:t>
          </a:r>
          <a:endParaRPr lang="en-US" sz="1100" dirty="0"/>
        </a:p>
      </dgm:t>
    </dgm:pt>
    <dgm:pt modelId="{6FF9F4DF-02CC-45F5-96DF-874779C8C2D9}" type="parTrans" cxnId="{7AB70C0C-94F9-4F07-9363-C985B9EA065E}">
      <dgm:prSet/>
      <dgm:spPr/>
      <dgm:t>
        <a:bodyPr/>
        <a:lstStyle/>
        <a:p>
          <a:endParaRPr lang="en-US"/>
        </a:p>
      </dgm:t>
    </dgm:pt>
    <dgm:pt modelId="{021EF12E-3339-48F9-BE0F-51FB1B68F897}" type="sibTrans" cxnId="{7AB70C0C-94F9-4F07-9363-C985B9EA065E}">
      <dgm:prSet/>
      <dgm:spPr/>
      <dgm:t>
        <a:bodyPr/>
        <a:lstStyle/>
        <a:p>
          <a:endParaRPr lang="en-US"/>
        </a:p>
      </dgm:t>
    </dgm:pt>
    <dgm:pt modelId="{F78FFD97-DE5F-4761-80B6-26539C735F5A}">
      <dgm:prSet custT="1"/>
      <dgm:spPr/>
      <dgm:t>
        <a:bodyPr/>
        <a:lstStyle/>
        <a:p>
          <a:pPr algn="l"/>
          <a:r>
            <a:rPr lang="en-US" sz="1100" dirty="0" smtClean="0"/>
            <a:t>  NullPointerException</a:t>
          </a:r>
        </a:p>
        <a:p>
          <a:pPr algn="l"/>
          <a:r>
            <a:rPr lang="en-US" sz="1100" dirty="0" smtClean="0"/>
            <a:t>  NumberFormatException</a:t>
          </a:r>
        </a:p>
        <a:p>
          <a:pPr algn="l"/>
          <a:r>
            <a:rPr lang="en-US" sz="1100" dirty="0" smtClean="0"/>
            <a:t>  ClassCastException</a:t>
          </a:r>
        </a:p>
        <a:p>
          <a:pPr algn="l"/>
          <a:r>
            <a:rPr lang="en-US" sz="1100" dirty="0" smtClean="0"/>
            <a:t>  ArithmeticException</a:t>
          </a:r>
        </a:p>
        <a:p>
          <a:pPr algn="l"/>
          <a:r>
            <a:rPr lang="en-US" sz="1100" dirty="0" smtClean="0"/>
            <a:t>   ….</a:t>
          </a:r>
          <a:endParaRPr lang="en-US" sz="1100" dirty="0"/>
        </a:p>
      </dgm:t>
    </dgm:pt>
    <dgm:pt modelId="{A7E7A24D-90DA-4936-AE47-15B4C1E10BC7}" type="parTrans" cxnId="{F5E9FB78-2A3E-4A98-AEC2-EC612D979F3A}">
      <dgm:prSet/>
      <dgm:spPr/>
      <dgm:t>
        <a:bodyPr/>
        <a:lstStyle/>
        <a:p>
          <a:endParaRPr lang="en-US"/>
        </a:p>
      </dgm:t>
    </dgm:pt>
    <dgm:pt modelId="{19085251-AD26-4C00-985C-5F2DE4C2657D}" type="sibTrans" cxnId="{F5E9FB78-2A3E-4A98-AEC2-EC612D979F3A}">
      <dgm:prSet/>
      <dgm:spPr/>
      <dgm:t>
        <a:bodyPr/>
        <a:lstStyle/>
        <a:p>
          <a:endParaRPr lang="en-US"/>
        </a:p>
      </dgm:t>
    </dgm:pt>
    <dgm:pt modelId="{2DC7B65E-7E01-4674-9A09-26278A5C33CA}">
      <dgm:prSet custT="1"/>
      <dgm:spPr/>
      <dgm:t>
        <a:bodyPr/>
        <a:lstStyle/>
        <a:p>
          <a:pPr algn="l"/>
          <a:r>
            <a:rPr lang="en-US" sz="1100" dirty="0" smtClean="0"/>
            <a:t> VirtualMachineError</a:t>
          </a:r>
        </a:p>
        <a:p>
          <a:pPr algn="l"/>
          <a:r>
            <a:rPr lang="en-US" sz="1100" dirty="0" smtClean="0"/>
            <a:t> IOError</a:t>
          </a:r>
        </a:p>
        <a:p>
          <a:pPr algn="l"/>
          <a:r>
            <a:rPr lang="en-US" sz="1100" dirty="0" smtClean="0"/>
            <a:t> AnnotationFormatError</a:t>
          </a:r>
        </a:p>
        <a:p>
          <a:pPr algn="l"/>
          <a:r>
            <a:rPr lang="en-US" sz="1100" dirty="0" smtClean="0"/>
            <a:t> …….</a:t>
          </a:r>
          <a:endParaRPr lang="en-US" sz="1100" dirty="0"/>
        </a:p>
      </dgm:t>
    </dgm:pt>
    <dgm:pt modelId="{D5C48604-0DE1-44F3-9DB6-A26DC5422561}" type="parTrans" cxnId="{EED191E8-5F37-4886-AEB0-2BAC25423432}">
      <dgm:prSet/>
      <dgm:spPr/>
      <dgm:t>
        <a:bodyPr/>
        <a:lstStyle/>
        <a:p>
          <a:endParaRPr lang="en-US"/>
        </a:p>
      </dgm:t>
    </dgm:pt>
    <dgm:pt modelId="{2EE5CAAF-61EE-42A9-AF5C-A95C8C58F503}" type="sibTrans" cxnId="{EED191E8-5F37-4886-AEB0-2BAC25423432}">
      <dgm:prSet/>
      <dgm:spPr/>
      <dgm:t>
        <a:bodyPr/>
        <a:lstStyle/>
        <a:p>
          <a:endParaRPr lang="en-US"/>
        </a:p>
      </dgm:t>
    </dgm:pt>
    <dgm:pt modelId="{5F281C6D-75AE-41F4-80C0-FDA7640F232A}" type="asst">
      <dgm:prSet custT="1"/>
      <dgm:spPr/>
      <dgm:t>
        <a:bodyPr lIns="0" anchor="ctr" anchorCtr="0"/>
        <a:lstStyle/>
        <a:p>
          <a:r>
            <a:rPr lang="en-US" sz="1100" dirty="0" smtClean="0"/>
            <a:t>Object</a:t>
          </a:r>
          <a:endParaRPr lang="en-US" sz="1100" dirty="0"/>
        </a:p>
      </dgm:t>
    </dgm:pt>
    <dgm:pt modelId="{5FB89F9B-0C95-4381-9E92-D309E0B7BE3C}" type="parTrans" cxnId="{E5021BFB-76F0-445C-9571-54CF66D37C49}">
      <dgm:prSet/>
      <dgm:spPr/>
      <dgm:t>
        <a:bodyPr/>
        <a:lstStyle/>
        <a:p>
          <a:endParaRPr lang="en-US"/>
        </a:p>
      </dgm:t>
    </dgm:pt>
    <dgm:pt modelId="{FB9C1B25-A884-40BE-BF1A-CD3BE6988B7C}" type="sibTrans" cxnId="{E5021BFB-76F0-445C-9571-54CF66D37C49}">
      <dgm:prSet/>
      <dgm:spPr/>
      <dgm:t>
        <a:bodyPr/>
        <a:lstStyle/>
        <a:p>
          <a:endParaRPr lang="en-US"/>
        </a:p>
      </dgm:t>
    </dgm:pt>
    <dgm:pt modelId="{3A4D853E-6922-4E77-AC91-C6AA48B81C8C}">
      <dgm:prSet phldrT="[Text]" custT="1"/>
      <dgm:spPr/>
      <dgm:t>
        <a:bodyPr/>
        <a:lstStyle/>
        <a:p>
          <a:r>
            <a:rPr lang="en-US" sz="1100" b="1" i="0" dirty="0" smtClean="0"/>
            <a:t>Throwable</a:t>
          </a:r>
          <a:endParaRPr lang="en-US" sz="1100" dirty="0"/>
        </a:p>
      </dgm:t>
    </dgm:pt>
    <dgm:pt modelId="{816081E8-F4F7-4CBC-95AC-402771BFF58B}" type="sibTrans" cxnId="{FBF0CD6C-E8C8-4CA8-A789-CC0236202173}">
      <dgm:prSet/>
      <dgm:spPr/>
      <dgm:t>
        <a:bodyPr/>
        <a:lstStyle/>
        <a:p>
          <a:endParaRPr lang="en-US"/>
        </a:p>
      </dgm:t>
    </dgm:pt>
    <dgm:pt modelId="{63698004-78F2-48E1-8703-6A2F55BBF21B}" type="parTrans" cxnId="{FBF0CD6C-E8C8-4CA8-A789-CC0236202173}">
      <dgm:prSet/>
      <dgm:spPr/>
      <dgm:t>
        <a:bodyPr/>
        <a:lstStyle/>
        <a:p>
          <a:endParaRPr lang="en-US"/>
        </a:p>
      </dgm:t>
    </dgm:pt>
    <dgm:pt modelId="{E5F922D9-43C6-4E17-BAC5-D0E457611AC4}" type="pres">
      <dgm:prSet presAssocID="{C19FC11C-E26E-4E43-B634-18BC9335E42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8DECFF-ED2E-4D88-BEEF-DF5CE15E487C}" type="pres">
      <dgm:prSet presAssocID="{3A4D853E-6922-4E77-AC91-C6AA48B81C8C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A517A16-EB8C-42B3-B492-E287A53B1811}" type="pres">
      <dgm:prSet presAssocID="{3A4D853E-6922-4E77-AC91-C6AA48B81C8C}" presName="rootComposite1" presStyleCnt="0"/>
      <dgm:spPr/>
      <dgm:t>
        <a:bodyPr/>
        <a:lstStyle/>
        <a:p>
          <a:endParaRPr lang="en-US"/>
        </a:p>
      </dgm:t>
    </dgm:pt>
    <dgm:pt modelId="{9AB1992A-C7E5-4A67-89B9-C79C05EC6338}" type="pres">
      <dgm:prSet presAssocID="{3A4D853E-6922-4E77-AC91-C6AA48B81C8C}" presName="rootText1" presStyleLbl="node0" presStyleIdx="0" presStyleCnt="1" custScaleX="49612" custScaleY="24076" custLinFactX="-7407" custLinFactNeighborX="-100000" custLinFactNeighborY="818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1F3CA9-D817-4CE9-A75D-FB3C6B7AA612}" type="pres">
      <dgm:prSet presAssocID="{3A4D853E-6922-4E77-AC91-C6AA48B81C8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4C493D2-72C0-4AE0-BA5A-632292FD4C47}" type="pres">
      <dgm:prSet presAssocID="{3A4D853E-6922-4E77-AC91-C6AA48B81C8C}" presName="hierChild2" presStyleCnt="0"/>
      <dgm:spPr/>
      <dgm:t>
        <a:bodyPr/>
        <a:lstStyle/>
        <a:p>
          <a:endParaRPr lang="en-US"/>
        </a:p>
      </dgm:t>
    </dgm:pt>
    <dgm:pt modelId="{F55225B6-B26C-45F4-8919-FCFC8084CC8D}" type="pres">
      <dgm:prSet presAssocID="{1E9DB6CF-F4EE-4514-8591-089DBB4F69B7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A1E152B-3760-4E19-A549-13C4B86388D3}" type="pres">
      <dgm:prSet presAssocID="{088C8820-EBA5-4D92-BF19-8060B11625A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6719692-CA22-4A28-B4D3-C961EDB6DDF6}" type="pres">
      <dgm:prSet presAssocID="{088C8820-EBA5-4D92-BF19-8060B11625A3}" presName="rootComposite" presStyleCnt="0"/>
      <dgm:spPr/>
      <dgm:t>
        <a:bodyPr/>
        <a:lstStyle/>
        <a:p>
          <a:endParaRPr lang="en-US"/>
        </a:p>
      </dgm:t>
    </dgm:pt>
    <dgm:pt modelId="{DD4556A8-DB63-43BD-AE1F-DB35067F9E14}" type="pres">
      <dgm:prSet presAssocID="{088C8820-EBA5-4D92-BF19-8060B11625A3}" presName="rootText" presStyleLbl="node2" presStyleIdx="0" presStyleCnt="2" custScaleX="46869" custScaleY="23945" custLinFactNeighborX="97143" custLinFactNeighborY="-307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0F65A-F7FB-41CF-817A-53EDDDB47E3C}" type="pres">
      <dgm:prSet presAssocID="{088C8820-EBA5-4D92-BF19-8060B11625A3}" presName="rootConnector" presStyleLbl="node2" presStyleIdx="0" presStyleCnt="2"/>
      <dgm:spPr/>
      <dgm:t>
        <a:bodyPr/>
        <a:lstStyle/>
        <a:p>
          <a:endParaRPr lang="en-US"/>
        </a:p>
      </dgm:t>
    </dgm:pt>
    <dgm:pt modelId="{E4A911E9-1027-4685-B9BB-B4F8B490E99B}" type="pres">
      <dgm:prSet presAssocID="{088C8820-EBA5-4D92-BF19-8060B11625A3}" presName="hierChild4" presStyleCnt="0"/>
      <dgm:spPr/>
      <dgm:t>
        <a:bodyPr/>
        <a:lstStyle/>
        <a:p>
          <a:endParaRPr lang="en-US"/>
        </a:p>
      </dgm:t>
    </dgm:pt>
    <dgm:pt modelId="{9404F0C1-203F-4E54-8E32-4200A5BDD0AC}" type="pres">
      <dgm:prSet presAssocID="{2F0DAFC5-BFAA-4C91-9069-E0E043946ED3}" presName="Name37" presStyleLbl="parChTrans1D3" presStyleIdx="0" presStyleCnt="3"/>
      <dgm:spPr/>
      <dgm:t>
        <a:bodyPr/>
        <a:lstStyle/>
        <a:p>
          <a:endParaRPr lang="en-US"/>
        </a:p>
      </dgm:t>
    </dgm:pt>
    <dgm:pt modelId="{436C413D-2B02-4E5B-BB1D-82D753E08706}" type="pres">
      <dgm:prSet presAssocID="{B054B46B-4C76-4127-9C52-0B4CE3C5C2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DA2AB57-D85C-4C71-8977-D68C9EED2574}" type="pres">
      <dgm:prSet presAssocID="{B054B46B-4C76-4127-9C52-0B4CE3C5C2A9}" presName="rootComposite" presStyleCnt="0"/>
      <dgm:spPr/>
      <dgm:t>
        <a:bodyPr/>
        <a:lstStyle/>
        <a:p>
          <a:endParaRPr lang="en-US"/>
        </a:p>
      </dgm:t>
    </dgm:pt>
    <dgm:pt modelId="{48316F60-059B-42CD-9982-D376E4A779B0}" type="pres">
      <dgm:prSet presAssocID="{B054B46B-4C76-4127-9C52-0B4CE3C5C2A9}" presName="rootText" presStyleLbl="node3" presStyleIdx="0" presStyleCnt="3" custLinFactX="100000" custLinFactNeighborX="171591" custLinFactNeighborY="-158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E2A30B-E809-4613-8060-500C0E04258A}" type="pres">
      <dgm:prSet presAssocID="{B054B46B-4C76-4127-9C52-0B4CE3C5C2A9}" presName="rootConnector" presStyleLbl="node3" presStyleIdx="0" presStyleCnt="3"/>
      <dgm:spPr/>
      <dgm:t>
        <a:bodyPr/>
        <a:lstStyle/>
        <a:p>
          <a:endParaRPr lang="en-US"/>
        </a:p>
      </dgm:t>
    </dgm:pt>
    <dgm:pt modelId="{469B18A5-93C5-42A8-8117-C78E05D0D2A2}" type="pres">
      <dgm:prSet presAssocID="{B054B46B-4C76-4127-9C52-0B4CE3C5C2A9}" presName="hierChild4" presStyleCnt="0"/>
      <dgm:spPr/>
      <dgm:t>
        <a:bodyPr/>
        <a:lstStyle/>
        <a:p>
          <a:endParaRPr lang="en-US"/>
        </a:p>
      </dgm:t>
    </dgm:pt>
    <dgm:pt modelId="{74D25C97-BE1A-4C2D-B13B-2458E7B738C9}" type="pres">
      <dgm:prSet presAssocID="{B054B46B-4C76-4127-9C52-0B4CE3C5C2A9}" presName="hierChild5" presStyleCnt="0"/>
      <dgm:spPr/>
      <dgm:t>
        <a:bodyPr/>
        <a:lstStyle/>
        <a:p>
          <a:endParaRPr lang="en-US"/>
        </a:p>
      </dgm:t>
    </dgm:pt>
    <dgm:pt modelId="{861B506C-801D-4B85-A9B8-7302BA7D28D1}" type="pres">
      <dgm:prSet presAssocID="{6FF9F4DF-02CC-45F5-96DF-874779C8C2D9}" presName="Name37" presStyleLbl="parChTrans1D3" presStyleIdx="1" presStyleCnt="3"/>
      <dgm:spPr/>
      <dgm:t>
        <a:bodyPr/>
        <a:lstStyle/>
        <a:p>
          <a:endParaRPr lang="en-US"/>
        </a:p>
      </dgm:t>
    </dgm:pt>
    <dgm:pt modelId="{1014696A-2FE2-4E63-A4D0-F72355959892}" type="pres">
      <dgm:prSet presAssocID="{9F169D8D-D93E-4027-B35D-21F8445AC8E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7056DAE-6C73-4562-96BC-628F18B2AC35}" type="pres">
      <dgm:prSet presAssocID="{9F169D8D-D93E-4027-B35D-21F8445AC8E0}" presName="rootComposite" presStyleCnt="0"/>
      <dgm:spPr/>
      <dgm:t>
        <a:bodyPr/>
        <a:lstStyle/>
        <a:p>
          <a:endParaRPr lang="en-US"/>
        </a:p>
      </dgm:t>
    </dgm:pt>
    <dgm:pt modelId="{98567186-CE9C-44ED-A4B0-78B13D91EF35}" type="pres">
      <dgm:prSet presAssocID="{9F169D8D-D93E-4027-B35D-21F8445AC8E0}" presName="rootText" presStyleLbl="node3" presStyleIdx="1" presStyleCnt="3" custScaleX="72288" custScaleY="26654" custLinFactNeighborX="22166" custLinFactNeighborY="-158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0C5ED4-B356-4D71-B4C7-04698659F330}" type="pres">
      <dgm:prSet presAssocID="{9F169D8D-D93E-4027-B35D-21F8445AC8E0}" presName="rootConnector" presStyleLbl="node3" presStyleIdx="1" presStyleCnt="3"/>
      <dgm:spPr/>
      <dgm:t>
        <a:bodyPr/>
        <a:lstStyle/>
        <a:p>
          <a:endParaRPr lang="en-US"/>
        </a:p>
      </dgm:t>
    </dgm:pt>
    <dgm:pt modelId="{29439EA4-182F-418C-9FC6-973F4D6F910D}" type="pres">
      <dgm:prSet presAssocID="{9F169D8D-D93E-4027-B35D-21F8445AC8E0}" presName="hierChild4" presStyleCnt="0"/>
      <dgm:spPr/>
      <dgm:t>
        <a:bodyPr/>
        <a:lstStyle/>
        <a:p>
          <a:endParaRPr lang="en-US"/>
        </a:p>
      </dgm:t>
    </dgm:pt>
    <dgm:pt modelId="{7A45B8F3-E71D-453E-838E-67C0AE09611B}" type="pres">
      <dgm:prSet presAssocID="{A7E7A24D-90DA-4936-AE47-15B4C1E10BC7}" presName="Name37" presStyleLbl="parChTrans1D4" presStyleIdx="0" presStyleCnt="1"/>
      <dgm:spPr/>
      <dgm:t>
        <a:bodyPr/>
        <a:lstStyle/>
        <a:p>
          <a:endParaRPr lang="en-US"/>
        </a:p>
      </dgm:t>
    </dgm:pt>
    <dgm:pt modelId="{17668365-45E5-4222-8354-430D80A33B77}" type="pres">
      <dgm:prSet presAssocID="{F78FFD97-DE5F-4761-80B6-26539C735F5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A25C52C-14F7-46DF-AFB0-7A109B8A5638}" type="pres">
      <dgm:prSet presAssocID="{F78FFD97-DE5F-4761-80B6-26539C735F5A}" presName="rootComposite" presStyleCnt="0"/>
      <dgm:spPr/>
      <dgm:t>
        <a:bodyPr/>
        <a:lstStyle/>
        <a:p>
          <a:endParaRPr lang="en-US"/>
        </a:p>
      </dgm:t>
    </dgm:pt>
    <dgm:pt modelId="{5E18EF4C-DFFE-4635-8124-7BC39593F6AB}" type="pres">
      <dgm:prSet presAssocID="{F78FFD97-DE5F-4761-80B6-26539C735F5A}" presName="rootText" presStyleLbl="node4" presStyleIdx="0" presStyleCnt="1" custScaleY="115126" custLinFactNeighborX="19755" custLinFactNeighborY="-381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3998AC-A477-40C6-884C-B9922DF71677}" type="pres">
      <dgm:prSet presAssocID="{F78FFD97-DE5F-4761-80B6-26539C735F5A}" presName="rootConnector" presStyleLbl="node4" presStyleIdx="0" presStyleCnt="1"/>
      <dgm:spPr/>
      <dgm:t>
        <a:bodyPr/>
        <a:lstStyle/>
        <a:p>
          <a:endParaRPr lang="en-US"/>
        </a:p>
      </dgm:t>
    </dgm:pt>
    <dgm:pt modelId="{C37F1010-4D83-4AEE-BB92-5D8676E3A28E}" type="pres">
      <dgm:prSet presAssocID="{F78FFD97-DE5F-4761-80B6-26539C735F5A}" presName="hierChild4" presStyleCnt="0"/>
      <dgm:spPr/>
      <dgm:t>
        <a:bodyPr/>
        <a:lstStyle/>
        <a:p>
          <a:endParaRPr lang="en-US"/>
        </a:p>
      </dgm:t>
    </dgm:pt>
    <dgm:pt modelId="{FB46491F-E68F-471B-8CA9-5C2247CB37EC}" type="pres">
      <dgm:prSet presAssocID="{F78FFD97-DE5F-4761-80B6-26539C735F5A}" presName="hierChild5" presStyleCnt="0"/>
      <dgm:spPr/>
      <dgm:t>
        <a:bodyPr/>
        <a:lstStyle/>
        <a:p>
          <a:endParaRPr lang="en-US"/>
        </a:p>
      </dgm:t>
    </dgm:pt>
    <dgm:pt modelId="{473D4F0D-72B2-48D8-9F5F-D501E960094F}" type="pres">
      <dgm:prSet presAssocID="{9F169D8D-D93E-4027-B35D-21F8445AC8E0}" presName="hierChild5" presStyleCnt="0"/>
      <dgm:spPr/>
      <dgm:t>
        <a:bodyPr/>
        <a:lstStyle/>
        <a:p>
          <a:endParaRPr lang="en-US"/>
        </a:p>
      </dgm:t>
    </dgm:pt>
    <dgm:pt modelId="{EFE168E5-FFE6-4344-A5D4-4365B87A8CB1}" type="pres">
      <dgm:prSet presAssocID="{088C8820-EBA5-4D92-BF19-8060B11625A3}" presName="hierChild5" presStyleCnt="0"/>
      <dgm:spPr/>
      <dgm:t>
        <a:bodyPr/>
        <a:lstStyle/>
        <a:p>
          <a:endParaRPr lang="en-US"/>
        </a:p>
      </dgm:t>
    </dgm:pt>
    <dgm:pt modelId="{A2FF50A2-264E-47D3-AC9E-3650C2D57DD1}" type="pres">
      <dgm:prSet presAssocID="{7F2C435D-EE03-40F7-BC13-EF71B594D67E}" presName="Name37" presStyleLbl="parChTrans1D2" presStyleIdx="1" presStyleCnt="3"/>
      <dgm:spPr/>
      <dgm:t>
        <a:bodyPr/>
        <a:lstStyle/>
        <a:p>
          <a:endParaRPr lang="en-US"/>
        </a:p>
      </dgm:t>
    </dgm:pt>
    <dgm:pt modelId="{12772143-987B-400A-94CB-EBE75B06BDA9}" type="pres">
      <dgm:prSet presAssocID="{63D27448-EF60-4790-A35D-D5DB77FC26D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B4E2295-9AB9-4237-BC70-2AA81E9D9A33}" type="pres">
      <dgm:prSet presAssocID="{63D27448-EF60-4790-A35D-D5DB77FC26D7}" presName="rootComposite" presStyleCnt="0"/>
      <dgm:spPr/>
      <dgm:t>
        <a:bodyPr/>
        <a:lstStyle/>
        <a:p>
          <a:endParaRPr lang="en-US"/>
        </a:p>
      </dgm:t>
    </dgm:pt>
    <dgm:pt modelId="{C91BA08B-5784-41C3-B761-6D28899F703F}" type="pres">
      <dgm:prSet presAssocID="{63D27448-EF60-4790-A35D-D5DB77FC26D7}" presName="rootText" presStyleLbl="node2" presStyleIdx="1" presStyleCnt="2" custScaleX="33420" custScaleY="29090" custLinFactX="-100000" custLinFactNeighborX="-169440" custLinFactNeighborY="-312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1984FA-BB33-406D-AEA0-DE0C5056625F}" type="pres">
      <dgm:prSet presAssocID="{63D27448-EF60-4790-A35D-D5DB77FC26D7}" presName="rootConnector" presStyleLbl="node2" presStyleIdx="1" presStyleCnt="2"/>
      <dgm:spPr/>
      <dgm:t>
        <a:bodyPr/>
        <a:lstStyle/>
        <a:p>
          <a:endParaRPr lang="en-US"/>
        </a:p>
      </dgm:t>
    </dgm:pt>
    <dgm:pt modelId="{2D6772B6-3D4E-4D55-8AAF-2ED756062C8B}" type="pres">
      <dgm:prSet presAssocID="{63D27448-EF60-4790-A35D-D5DB77FC26D7}" presName="hierChild4" presStyleCnt="0"/>
      <dgm:spPr/>
      <dgm:t>
        <a:bodyPr/>
        <a:lstStyle/>
        <a:p>
          <a:endParaRPr lang="en-US"/>
        </a:p>
      </dgm:t>
    </dgm:pt>
    <dgm:pt modelId="{9D300035-32BE-4192-B4A2-BC863DFC1FE9}" type="pres">
      <dgm:prSet presAssocID="{D5C48604-0DE1-44F3-9DB6-A26DC5422561}" presName="Name37" presStyleLbl="parChTrans1D3" presStyleIdx="2" presStyleCnt="3"/>
      <dgm:spPr/>
      <dgm:t>
        <a:bodyPr/>
        <a:lstStyle/>
        <a:p>
          <a:endParaRPr lang="en-US"/>
        </a:p>
      </dgm:t>
    </dgm:pt>
    <dgm:pt modelId="{57DC4884-E554-42D2-9DF9-9B6770089057}" type="pres">
      <dgm:prSet presAssocID="{2DC7B65E-7E01-4674-9A09-26278A5C33C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BF871D9-CBBE-49E0-99B2-ABAFA580288C}" type="pres">
      <dgm:prSet presAssocID="{2DC7B65E-7E01-4674-9A09-26278A5C33CA}" presName="rootComposite" presStyleCnt="0"/>
      <dgm:spPr/>
      <dgm:t>
        <a:bodyPr/>
        <a:lstStyle/>
        <a:p>
          <a:endParaRPr lang="en-US"/>
        </a:p>
      </dgm:t>
    </dgm:pt>
    <dgm:pt modelId="{0BE3A52A-E085-49CA-A0B4-586CA77E2E02}" type="pres">
      <dgm:prSet presAssocID="{2DC7B65E-7E01-4674-9A09-26278A5C33CA}" presName="rootText" presStyleLbl="node3" presStyleIdx="2" presStyleCnt="3" custScaleY="83671" custLinFactX="-100000" custLinFactNeighborX="-166431" custLinFactNeighborY="100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EB97FB-381E-44A8-A017-8177D67C7A8B}" type="pres">
      <dgm:prSet presAssocID="{2DC7B65E-7E01-4674-9A09-26278A5C33CA}" presName="rootConnector" presStyleLbl="node3" presStyleIdx="2" presStyleCnt="3"/>
      <dgm:spPr/>
      <dgm:t>
        <a:bodyPr/>
        <a:lstStyle/>
        <a:p>
          <a:endParaRPr lang="en-US"/>
        </a:p>
      </dgm:t>
    </dgm:pt>
    <dgm:pt modelId="{CDFDF1A9-6A22-4F83-AE4A-B6D3D40A956C}" type="pres">
      <dgm:prSet presAssocID="{2DC7B65E-7E01-4674-9A09-26278A5C33CA}" presName="hierChild4" presStyleCnt="0"/>
      <dgm:spPr/>
      <dgm:t>
        <a:bodyPr/>
        <a:lstStyle/>
        <a:p>
          <a:endParaRPr lang="en-US"/>
        </a:p>
      </dgm:t>
    </dgm:pt>
    <dgm:pt modelId="{08015CC7-D66E-4837-B5FC-8A7A556BECFD}" type="pres">
      <dgm:prSet presAssocID="{2DC7B65E-7E01-4674-9A09-26278A5C33CA}" presName="hierChild5" presStyleCnt="0"/>
      <dgm:spPr/>
      <dgm:t>
        <a:bodyPr/>
        <a:lstStyle/>
        <a:p>
          <a:endParaRPr lang="en-US"/>
        </a:p>
      </dgm:t>
    </dgm:pt>
    <dgm:pt modelId="{1040CED8-067D-4079-98B2-ACCA2752AB92}" type="pres">
      <dgm:prSet presAssocID="{63D27448-EF60-4790-A35D-D5DB77FC26D7}" presName="hierChild5" presStyleCnt="0"/>
      <dgm:spPr/>
      <dgm:t>
        <a:bodyPr/>
        <a:lstStyle/>
        <a:p>
          <a:endParaRPr lang="en-US"/>
        </a:p>
      </dgm:t>
    </dgm:pt>
    <dgm:pt modelId="{BFB48B8E-99CD-4DF2-8B62-028B9DF2854C}" type="pres">
      <dgm:prSet presAssocID="{3A4D853E-6922-4E77-AC91-C6AA48B81C8C}" presName="hierChild3" presStyleCnt="0"/>
      <dgm:spPr/>
      <dgm:t>
        <a:bodyPr/>
        <a:lstStyle/>
        <a:p>
          <a:endParaRPr lang="en-US"/>
        </a:p>
      </dgm:t>
    </dgm:pt>
    <dgm:pt modelId="{9EC4F810-2798-48DD-B559-ECD946E92820}" type="pres">
      <dgm:prSet presAssocID="{5FB89F9B-0C95-4381-9E92-D309E0B7BE3C}" presName="Name111" presStyleLbl="parChTrans1D2" presStyleIdx="2" presStyleCnt="3"/>
      <dgm:spPr/>
      <dgm:t>
        <a:bodyPr/>
        <a:lstStyle/>
        <a:p>
          <a:endParaRPr lang="en-US"/>
        </a:p>
      </dgm:t>
    </dgm:pt>
    <dgm:pt modelId="{655AE980-3EDA-4075-820C-8F69FB113282}" type="pres">
      <dgm:prSet presAssocID="{5F281C6D-75AE-41F4-80C0-FDA7640F232A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AC1BDBD-23E2-48B4-BBC2-2F90CCE01AA9}" type="pres">
      <dgm:prSet presAssocID="{5F281C6D-75AE-41F4-80C0-FDA7640F232A}" presName="rootComposite3" presStyleCnt="0"/>
      <dgm:spPr/>
      <dgm:t>
        <a:bodyPr/>
        <a:lstStyle/>
        <a:p>
          <a:endParaRPr lang="en-US"/>
        </a:p>
      </dgm:t>
    </dgm:pt>
    <dgm:pt modelId="{BB22A91D-2EFA-404A-8017-9524CD75DDAD}" type="pres">
      <dgm:prSet presAssocID="{5F281C6D-75AE-41F4-80C0-FDA7640F232A}" presName="rootText3" presStyleLbl="asst1" presStyleIdx="0" presStyleCnt="1" custScaleX="37517" custScaleY="31218" custLinFactNeighborX="-50254" custLinFactNeighborY="-941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BB70CD-98EE-41A9-9914-66217D2BFF08}" type="pres">
      <dgm:prSet presAssocID="{5F281C6D-75AE-41F4-80C0-FDA7640F232A}" presName="rootConnector3" presStyleLbl="asst1" presStyleIdx="0" presStyleCnt="1"/>
      <dgm:spPr/>
      <dgm:t>
        <a:bodyPr/>
        <a:lstStyle/>
        <a:p>
          <a:endParaRPr lang="en-US"/>
        </a:p>
      </dgm:t>
    </dgm:pt>
    <dgm:pt modelId="{644720CE-95B7-4743-803D-A520FE7B2878}" type="pres">
      <dgm:prSet presAssocID="{5F281C6D-75AE-41F4-80C0-FDA7640F232A}" presName="hierChild6" presStyleCnt="0"/>
      <dgm:spPr/>
      <dgm:t>
        <a:bodyPr/>
        <a:lstStyle/>
        <a:p>
          <a:endParaRPr lang="en-US"/>
        </a:p>
      </dgm:t>
    </dgm:pt>
    <dgm:pt modelId="{0B7B076F-8E27-49D9-ABF6-28C1AE4C1CB4}" type="pres">
      <dgm:prSet presAssocID="{5F281C6D-75AE-41F4-80C0-FDA7640F232A}" presName="hierChild7" presStyleCnt="0"/>
      <dgm:spPr/>
      <dgm:t>
        <a:bodyPr/>
        <a:lstStyle/>
        <a:p>
          <a:endParaRPr lang="en-US"/>
        </a:p>
      </dgm:t>
    </dgm:pt>
  </dgm:ptLst>
  <dgm:cxnLst>
    <dgm:cxn modelId="{270BEA52-6FF1-41F8-94A9-B83CE800EE6B}" type="presOf" srcId="{9F169D8D-D93E-4027-B35D-21F8445AC8E0}" destId="{98567186-CE9C-44ED-A4B0-78B13D91EF35}" srcOrd="0" destOrd="0" presId="urn:microsoft.com/office/officeart/2005/8/layout/orgChart1"/>
    <dgm:cxn modelId="{A4F5F37E-7095-4D65-ADCD-23DC46345F48}" type="presOf" srcId="{3A4D853E-6922-4E77-AC91-C6AA48B81C8C}" destId="{9AB1992A-C7E5-4A67-89B9-C79C05EC6338}" srcOrd="0" destOrd="0" presId="urn:microsoft.com/office/officeart/2005/8/layout/orgChart1"/>
    <dgm:cxn modelId="{11CD059F-0871-4EC3-803B-773B01ACB17F}" srcId="{3A4D853E-6922-4E77-AC91-C6AA48B81C8C}" destId="{088C8820-EBA5-4D92-BF19-8060B11625A3}" srcOrd="0" destOrd="0" parTransId="{1E9DB6CF-F4EE-4514-8591-089DBB4F69B7}" sibTransId="{6BD05C3E-350A-4D09-9EDC-9890719C1AB7}"/>
    <dgm:cxn modelId="{E5021BFB-76F0-445C-9571-54CF66D37C49}" srcId="{3A4D853E-6922-4E77-AC91-C6AA48B81C8C}" destId="{5F281C6D-75AE-41F4-80C0-FDA7640F232A}" srcOrd="2" destOrd="0" parTransId="{5FB89F9B-0C95-4381-9E92-D309E0B7BE3C}" sibTransId="{FB9C1B25-A884-40BE-BF1A-CD3BE6988B7C}"/>
    <dgm:cxn modelId="{C533EEDC-9955-4ECB-9923-04310C117A2E}" type="presOf" srcId="{F78FFD97-DE5F-4761-80B6-26539C735F5A}" destId="{5E18EF4C-DFFE-4635-8124-7BC39593F6AB}" srcOrd="0" destOrd="0" presId="urn:microsoft.com/office/officeart/2005/8/layout/orgChart1"/>
    <dgm:cxn modelId="{40EC10D6-2E9D-45D6-AC8B-CF0AF8A254D9}" srcId="{3A4D853E-6922-4E77-AC91-C6AA48B81C8C}" destId="{63D27448-EF60-4790-A35D-D5DB77FC26D7}" srcOrd="1" destOrd="0" parTransId="{7F2C435D-EE03-40F7-BC13-EF71B594D67E}" sibTransId="{85422F3A-DB69-4C2B-A0EC-B43409BFD929}"/>
    <dgm:cxn modelId="{B9355437-4D6F-40CF-8F33-FB952385CFA7}" type="presOf" srcId="{2DC7B65E-7E01-4674-9A09-26278A5C33CA}" destId="{50EB97FB-381E-44A8-A017-8177D67C7A8B}" srcOrd="1" destOrd="0" presId="urn:microsoft.com/office/officeart/2005/8/layout/orgChart1"/>
    <dgm:cxn modelId="{259B4334-E995-4F5B-8F70-F5519C19316F}" type="presOf" srcId="{1E9DB6CF-F4EE-4514-8591-089DBB4F69B7}" destId="{F55225B6-B26C-45F4-8919-FCFC8084CC8D}" srcOrd="0" destOrd="0" presId="urn:microsoft.com/office/officeart/2005/8/layout/orgChart1"/>
    <dgm:cxn modelId="{FBF0CD6C-E8C8-4CA8-A789-CC0236202173}" srcId="{C19FC11C-E26E-4E43-B634-18BC9335E420}" destId="{3A4D853E-6922-4E77-AC91-C6AA48B81C8C}" srcOrd="0" destOrd="0" parTransId="{63698004-78F2-48E1-8703-6A2F55BBF21B}" sibTransId="{816081E8-F4F7-4CBC-95AC-402771BFF58B}"/>
    <dgm:cxn modelId="{C9633CDE-14D5-4E21-8AA0-B28D595E0D40}" type="presOf" srcId="{B054B46B-4C76-4127-9C52-0B4CE3C5C2A9}" destId="{48316F60-059B-42CD-9982-D376E4A779B0}" srcOrd="0" destOrd="0" presId="urn:microsoft.com/office/officeart/2005/8/layout/orgChart1"/>
    <dgm:cxn modelId="{7F26A3BA-9595-409B-B1CC-5BE38BB19D7B}" type="presOf" srcId="{C19FC11C-E26E-4E43-B634-18BC9335E420}" destId="{E5F922D9-43C6-4E17-BAC5-D0E457611AC4}" srcOrd="0" destOrd="0" presId="urn:microsoft.com/office/officeart/2005/8/layout/orgChart1"/>
    <dgm:cxn modelId="{7F040F28-AC5A-4CB5-90C4-DCFC5DB3CFB9}" type="presOf" srcId="{9F169D8D-D93E-4027-B35D-21F8445AC8E0}" destId="{D30C5ED4-B356-4D71-B4C7-04698659F330}" srcOrd="1" destOrd="0" presId="urn:microsoft.com/office/officeart/2005/8/layout/orgChart1"/>
    <dgm:cxn modelId="{70D6F3DB-8D23-4517-8189-E443B37F04E7}" type="presOf" srcId="{2F0DAFC5-BFAA-4C91-9069-E0E043946ED3}" destId="{9404F0C1-203F-4E54-8E32-4200A5BDD0AC}" srcOrd="0" destOrd="0" presId="urn:microsoft.com/office/officeart/2005/8/layout/orgChart1"/>
    <dgm:cxn modelId="{EED191E8-5F37-4886-AEB0-2BAC25423432}" srcId="{63D27448-EF60-4790-A35D-D5DB77FC26D7}" destId="{2DC7B65E-7E01-4674-9A09-26278A5C33CA}" srcOrd="0" destOrd="0" parTransId="{D5C48604-0DE1-44F3-9DB6-A26DC5422561}" sibTransId="{2EE5CAAF-61EE-42A9-AF5C-A95C8C58F503}"/>
    <dgm:cxn modelId="{7CB917AE-22F5-4887-AC04-4EECC03487EA}" type="presOf" srcId="{5FB89F9B-0C95-4381-9E92-D309E0B7BE3C}" destId="{9EC4F810-2798-48DD-B559-ECD946E92820}" srcOrd="0" destOrd="0" presId="urn:microsoft.com/office/officeart/2005/8/layout/orgChart1"/>
    <dgm:cxn modelId="{0F1FCBB0-E314-4E70-927F-A7ADA7435ED1}" type="presOf" srcId="{6FF9F4DF-02CC-45F5-96DF-874779C8C2D9}" destId="{861B506C-801D-4B85-A9B8-7302BA7D28D1}" srcOrd="0" destOrd="0" presId="urn:microsoft.com/office/officeart/2005/8/layout/orgChart1"/>
    <dgm:cxn modelId="{0E27EDC9-EE7B-4E4E-BC0D-B1115473E22D}" type="presOf" srcId="{63D27448-EF60-4790-A35D-D5DB77FC26D7}" destId="{F11984FA-BB33-406D-AEA0-DE0C5056625F}" srcOrd="1" destOrd="0" presId="urn:microsoft.com/office/officeart/2005/8/layout/orgChart1"/>
    <dgm:cxn modelId="{F5E9FB78-2A3E-4A98-AEC2-EC612D979F3A}" srcId="{9F169D8D-D93E-4027-B35D-21F8445AC8E0}" destId="{F78FFD97-DE5F-4761-80B6-26539C735F5A}" srcOrd="0" destOrd="0" parTransId="{A7E7A24D-90DA-4936-AE47-15B4C1E10BC7}" sibTransId="{19085251-AD26-4C00-985C-5F2DE4C2657D}"/>
    <dgm:cxn modelId="{64ADD771-57A0-4A9E-AB3A-AA0F5AEF9BA1}" type="presOf" srcId="{5F281C6D-75AE-41F4-80C0-FDA7640F232A}" destId="{69BB70CD-98EE-41A9-9914-66217D2BFF08}" srcOrd="1" destOrd="0" presId="urn:microsoft.com/office/officeart/2005/8/layout/orgChart1"/>
    <dgm:cxn modelId="{88D4116F-9C11-4B5B-B459-7B8A1C60A275}" type="presOf" srcId="{2DC7B65E-7E01-4674-9A09-26278A5C33CA}" destId="{0BE3A52A-E085-49CA-A0B4-586CA77E2E02}" srcOrd="0" destOrd="0" presId="urn:microsoft.com/office/officeart/2005/8/layout/orgChart1"/>
    <dgm:cxn modelId="{DC992EC1-7CE2-434C-A5E6-3FC64EB74FC7}" srcId="{088C8820-EBA5-4D92-BF19-8060B11625A3}" destId="{B054B46B-4C76-4127-9C52-0B4CE3C5C2A9}" srcOrd="0" destOrd="0" parTransId="{2F0DAFC5-BFAA-4C91-9069-E0E043946ED3}" sibTransId="{351CDBA4-AAF6-4C37-A6B0-4EFFFF76C23B}"/>
    <dgm:cxn modelId="{3253E2DF-CA1C-4C39-AE57-179A0CDA7D9C}" type="presOf" srcId="{7F2C435D-EE03-40F7-BC13-EF71B594D67E}" destId="{A2FF50A2-264E-47D3-AC9E-3650C2D57DD1}" srcOrd="0" destOrd="0" presId="urn:microsoft.com/office/officeart/2005/8/layout/orgChart1"/>
    <dgm:cxn modelId="{56499024-DEFF-43B3-BD83-4C3CA373FE88}" type="presOf" srcId="{088C8820-EBA5-4D92-BF19-8060B11625A3}" destId="{B3C0F65A-F7FB-41CF-817A-53EDDDB47E3C}" srcOrd="1" destOrd="0" presId="urn:microsoft.com/office/officeart/2005/8/layout/orgChart1"/>
    <dgm:cxn modelId="{55F49B28-8CED-4647-B75E-D8D978B41614}" type="presOf" srcId="{3A4D853E-6922-4E77-AC91-C6AA48B81C8C}" destId="{F21F3CA9-D817-4CE9-A75D-FB3C6B7AA612}" srcOrd="1" destOrd="0" presId="urn:microsoft.com/office/officeart/2005/8/layout/orgChart1"/>
    <dgm:cxn modelId="{BAD98E77-9BEE-45AF-83AF-02BD539E6AE2}" type="presOf" srcId="{088C8820-EBA5-4D92-BF19-8060B11625A3}" destId="{DD4556A8-DB63-43BD-AE1F-DB35067F9E14}" srcOrd="0" destOrd="0" presId="urn:microsoft.com/office/officeart/2005/8/layout/orgChart1"/>
    <dgm:cxn modelId="{F6133F48-EDCF-460E-8CDC-C3FF8DCD96BD}" type="presOf" srcId="{63D27448-EF60-4790-A35D-D5DB77FC26D7}" destId="{C91BA08B-5784-41C3-B761-6D28899F703F}" srcOrd="0" destOrd="0" presId="urn:microsoft.com/office/officeart/2005/8/layout/orgChart1"/>
    <dgm:cxn modelId="{00930599-F079-4298-A903-15E777C0C766}" type="presOf" srcId="{5F281C6D-75AE-41F4-80C0-FDA7640F232A}" destId="{BB22A91D-2EFA-404A-8017-9524CD75DDAD}" srcOrd="0" destOrd="0" presId="urn:microsoft.com/office/officeart/2005/8/layout/orgChart1"/>
    <dgm:cxn modelId="{0784F686-0F12-4EFA-9C46-748A77EA0511}" type="presOf" srcId="{A7E7A24D-90DA-4936-AE47-15B4C1E10BC7}" destId="{7A45B8F3-E71D-453E-838E-67C0AE09611B}" srcOrd="0" destOrd="0" presId="urn:microsoft.com/office/officeart/2005/8/layout/orgChart1"/>
    <dgm:cxn modelId="{40427895-4D28-4232-8C33-2D52C71E315F}" type="presOf" srcId="{D5C48604-0DE1-44F3-9DB6-A26DC5422561}" destId="{9D300035-32BE-4192-B4A2-BC863DFC1FE9}" srcOrd="0" destOrd="0" presId="urn:microsoft.com/office/officeart/2005/8/layout/orgChart1"/>
    <dgm:cxn modelId="{1E21789B-D154-4F9E-81CB-BC139DDA35C2}" type="presOf" srcId="{B054B46B-4C76-4127-9C52-0B4CE3C5C2A9}" destId="{B1E2A30B-E809-4613-8060-500C0E04258A}" srcOrd="1" destOrd="0" presId="urn:microsoft.com/office/officeart/2005/8/layout/orgChart1"/>
    <dgm:cxn modelId="{7AB70C0C-94F9-4F07-9363-C985B9EA065E}" srcId="{088C8820-EBA5-4D92-BF19-8060B11625A3}" destId="{9F169D8D-D93E-4027-B35D-21F8445AC8E0}" srcOrd="1" destOrd="0" parTransId="{6FF9F4DF-02CC-45F5-96DF-874779C8C2D9}" sibTransId="{021EF12E-3339-48F9-BE0F-51FB1B68F897}"/>
    <dgm:cxn modelId="{DE7ADDAB-3EF4-482D-8B5B-80F4FA699DD6}" type="presOf" srcId="{F78FFD97-DE5F-4761-80B6-26539C735F5A}" destId="{1B3998AC-A477-40C6-884C-B9922DF71677}" srcOrd="1" destOrd="0" presId="urn:microsoft.com/office/officeart/2005/8/layout/orgChart1"/>
    <dgm:cxn modelId="{96830F10-4F9D-4E48-8A3D-05459F497262}" type="presParOf" srcId="{E5F922D9-43C6-4E17-BAC5-D0E457611AC4}" destId="{CD8DECFF-ED2E-4D88-BEEF-DF5CE15E487C}" srcOrd="0" destOrd="0" presId="urn:microsoft.com/office/officeart/2005/8/layout/orgChart1"/>
    <dgm:cxn modelId="{0544106A-DAC9-464B-8330-E4D4A50249E0}" type="presParOf" srcId="{CD8DECFF-ED2E-4D88-BEEF-DF5CE15E487C}" destId="{4A517A16-EB8C-42B3-B492-E287A53B1811}" srcOrd="0" destOrd="0" presId="urn:microsoft.com/office/officeart/2005/8/layout/orgChart1"/>
    <dgm:cxn modelId="{1A9637E8-A6B2-4236-8255-93DF684E436A}" type="presParOf" srcId="{4A517A16-EB8C-42B3-B492-E287A53B1811}" destId="{9AB1992A-C7E5-4A67-89B9-C79C05EC6338}" srcOrd="0" destOrd="0" presId="urn:microsoft.com/office/officeart/2005/8/layout/orgChart1"/>
    <dgm:cxn modelId="{2982CC92-1BB6-450A-A16E-DA4561992D10}" type="presParOf" srcId="{4A517A16-EB8C-42B3-B492-E287A53B1811}" destId="{F21F3CA9-D817-4CE9-A75D-FB3C6B7AA612}" srcOrd="1" destOrd="0" presId="urn:microsoft.com/office/officeart/2005/8/layout/orgChart1"/>
    <dgm:cxn modelId="{360897E4-5730-486D-A0AE-B7C2A9A7118B}" type="presParOf" srcId="{CD8DECFF-ED2E-4D88-BEEF-DF5CE15E487C}" destId="{C4C493D2-72C0-4AE0-BA5A-632292FD4C47}" srcOrd="1" destOrd="0" presId="urn:microsoft.com/office/officeart/2005/8/layout/orgChart1"/>
    <dgm:cxn modelId="{85AA72D2-79DF-4DE5-8815-EC167D5885CD}" type="presParOf" srcId="{C4C493D2-72C0-4AE0-BA5A-632292FD4C47}" destId="{F55225B6-B26C-45F4-8919-FCFC8084CC8D}" srcOrd="0" destOrd="0" presId="urn:microsoft.com/office/officeart/2005/8/layout/orgChart1"/>
    <dgm:cxn modelId="{4E51BFAD-5C9B-4580-B36F-744FB2ED8953}" type="presParOf" srcId="{C4C493D2-72C0-4AE0-BA5A-632292FD4C47}" destId="{AA1E152B-3760-4E19-A549-13C4B86388D3}" srcOrd="1" destOrd="0" presId="urn:microsoft.com/office/officeart/2005/8/layout/orgChart1"/>
    <dgm:cxn modelId="{67F5F783-2B18-4E2B-A009-5D1BBE884CC4}" type="presParOf" srcId="{AA1E152B-3760-4E19-A549-13C4B86388D3}" destId="{36719692-CA22-4A28-B4D3-C961EDB6DDF6}" srcOrd="0" destOrd="0" presId="urn:microsoft.com/office/officeart/2005/8/layout/orgChart1"/>
    <dgm:cxn modelId="{9497EBAF-E460-4D3F-8B12-577B808941D4}" type="presParOf" srcId="{36719692-CA22-4A28-B4D3-C961EDB6DDF6}" destId="{DD4556A8-DB63-43BD-AE1F-DB35067F9E14}" srcOrd="0" destOrd="0" presId="urn:microsoft.com/office/officeart/2005/8/layout/orgChart1"/>
    <dgm:cxn modelId="{50FA6FEB-4C89-4831-8B18-539D63EFF7A3}" type="presParOf" srcId="{36719692-CA22-4A28-B4D3-C961EDB6DDF6}" destId="{B3C0F65A-F7FB-41CF-817A-53EDDDB47E3C}" srcOrd="1" destOrd="0" presId="urn:microsoft.com/office/officeart/2005/8/layout/orgChart1"/>
    <dgm:cxn modelId="{8612DF96-F551-4CF7-8097-B8BACADBCFD5}" type="presParOf" srcId="{AA1E152B-3760-4E19-A549-13C4B86388D3}" destId="{E4A911E9-1027-4685-B9BB-B4F8B490E99B}" srcOrd="1" destOrd="0" presId="urn:microsoft.com/office/officeart/2005/8/layout/orgChart1"/>
    <dgm:cxn modelId="{14F0F7EB-15DA-411E-A579-B3B79C077FFD}" type="presParOf" srcId="{E4A911E9-1027-4685-B9BB-B4F8B490E99B}" destId="{9404F0C1-203F-4E54-8E32-4200A5BDD0AC}" srcOrd="0" destOrd="0" presId="urn:microsoft.com/office/officeart/2005/8/layout/orgChart1"/>
    <dgm:cxn modelId="{BE6916EB-EC6E-4E74-BC8C-535622E51599}" type="presParOf" srcId="{E4A911E9-1027-4685-B9BB-B4F8B490E99B}" destId="{436C413D-2B02-4E5B-BB1D-82D753E08706}" srcOrd="1" destOrd="0" presId="urn:microsoft.com/office/officeart/2005/8/layout/orgChart1"/>
    <dgm:cxn modelId="{32A11632-3C8E-4DAE-A6A4-07B311BFC5E4}" type="presParOf" srcId="{436C413D-2B02-4E5B-BB1D-82D753E08706}" destId="{2DA2AB57-D85C-4C71-8977-D68C9EED2574}" srcOrd="0" destOrd="0" presId="urn:microsoft.com/office/officeart/2005/8/layout/orgChart1"/>
    <dgm:cxn modelId="{DD443AE3-993E-4413-9DE9-15D7CE9C40DE}" type="presParOf" srcId="{2DA2AB57-D85C-4C71-8977-D68C9EED2574}" destId="{48316F60-059B-42CD-9982-D376E4A779B0}" srcOrd="0" destOrd="0" presId="urn:microsoft.com/office/officeart/2005/8/layout/orgChart1"/>
    <dgm:cxn modelId="{EB700E26-C7DA-4CB9-8D83-4B336A900417}" type="presParOf" srcId="{2DA2AB57-D85C-4C71-8977-D68C9EED2574}" destId="{B1E2A30B-E809-4613-8060-500C0E04258A}" srcOrd="1" destOrd="0" presId="urn:microsoft.com/office/officeart/2005/8/layout/orgChart1"/>
    <dgm:cxn modelId="{E2A827D7-80EA-433C-B5CB-D702B97DFFB4}" type="presParOf" srcId="{436C413D-2B02-4E5B-BB1D-82D753E08706}" destId="{469B18A5-93C5-42A8-8117-C78E05D0D2A2}" srcOrd="1" destOrd="0" presId="urn:microsoft.com/office/officeart/2005/8/layout/orgChart1"/>
    <dgm:cxn modelId="{3C95DD34-6703-4677-A786-65CE113461D3}" type="presParOf" srcId="{436C413D-2B02-4E5B-BB1D-82D753E08706}" destId="{74D25C97-BE1A-4C2D-B13B-2458E7B738C9}" srcOrd="2" destOrd="0" presId="urn:microsoft.com/office/officeart/2005/8/layout/orgChart1"/>
    <dgm:cxn modelId="{B46A4403-A61D-40BA-AF59-68693C62053D}" type="presParOf" srcId="{E4A911E9-1027-4685-B9BB-B4F8B490E99B}" destId="{861B506C-801D-4B85-A9B8-7302BA7D28D1}" srcOrd="2" destOrd="0" presId="urn:microsoft.com/office/officeart/2005/8/layout/orgChart1"/>
    <dgm:cxn modelId="{A378FEC2-7164-4C18-9174-FE235A294E37}" type="presParOf" srcId="{E4A911E9-1027-4685-B9BB-B4F8B490E99B}" destId="{1014696A-2FE2-4E63-A4D0-F72355959892}" srcOrd="3" destOrd="0" presId="urn:microsoft.com/office/officeart/2005/8/layout/orgChart1"/>
    <dgm:cxn modelId="{712B8FEB-96CF-4993-AD35-AA1291483F2C}" type="presParOf" srcId="{1014696A-2FE2-4E63-A4D0-F72355959892}" destId="{17056DAE-6C73-4562-96BC-628F18B2AC35}" srcOrd="0" destOrd="0" presId="urn:microsoft.com/office/officeart/2005/8/layout/orgChart1"/>
    <dgm:cxn modelId="{A252D5FE-9376-4DF3-9D11-12636D0D240F}" type="presParOf" srcId="{17056DAE-6C73-4562-96BC-628F18B2AC35}" destId="{98567186-CE9C-44ED-A4B0-78B13D91EF35}" srcOrd="0" destOrd="0" presId="urn:microsoft.com/office/officeart/2005/8/layout/orgChart1"/>
    <dgm:cxn modelId="{D3A18EAB-111E-463C-9716-685A67807EEE}" type="presParOf" srcId="{17056DAE-6C73-4562-96BC-628F18B2AC35}" destId="{D30C5ED4-B356-4D71-B4C7-04698659F330}" srcOrd="1" destOrd="0" presId="urn:microsoft.com/office/officeart/2005/8/layout/orgChart1"/>
    <dgm:cxn modelId="{04388001-2473-41CA-AF7A-9E78DB15A6DB}" type="presParOf" srcId="{1014696A-2FE2-4E63-A4D0-F72355959892}" destId="{29439EA4-182F-418C-9FC6-973F4D6F910D}" srcOrd="1" destOrd="0" presId="urn:microsoft.com/office/officeart/2005/8/layout/orgChart1"/>
    <dgm:cxn modelId="{D7822C8D-473E-4A24-A306-6019CF42F3F9}" type="presParOf" srcId="{29439EA4-182F-418C-9FC6-973F4D6F910D}" destId="{7A45B8F3-E71D-453E-838E-67C0AE09611B}" srcOrd="0" destOrd="0" presId="urn:microsoft.com/office/officeart/2005/8/layout/orgChart1"/>
    <dgm:cxn modelId="{0614BF4C-9ACA-4FE0-99E9-CB974A677357}" type="presParOf" srcId="{29439EA4-182F-418C-9FC6-973F4D6F910D}" destId="{17668365-45E5-4222-8354-430D80A33B77}" srcOrd="1" destOrd="0" presId="urn:microsoft.com/office/officeart/2005/8/layout/orgChart1"/>
    <dgm:cxn modelId="{0DF2BCD9-9E9D-4B04-937D-EBDE07070AF4}" type="presParOf" srcId="{17668365-45E5-4222-8354-430D80A33B77}" destId="{6A25C52C-14F7-46DF-AFB0-7A109B8A5638}" srcOrd="0" destOrd="0" presId="urn:microsoft.com/office/officeart/2005/8/layout/orgChart1"/>
    <dgm:cxn modelId="{2355FBEF-9063-48C8-857C-A22CA149EDD5}" type="presParOf" srcId="{6A25C52C-14F7-46DF-AFB0-7A109B8A5638}" destId="{5E18EF4C-DFFE-4635-8124-7BC39593F6AB}" srcOrd="0" destOrd="0" presId="urn:microsoft.com/office/officeart/2005/8/layout/orgChart1"/>
    <dgm:cxn modelId="{681D1071-B788-4BB5-964E-B1D947BB876A}" type="presParOf" srcId="{6A25C52C-14F7-46DF-AFB0-7A109B8A5638}" destId="{1B3998AC-A477-40C6-884C-B9922DF71677}" srcOrd="1" destOrd="0" presId="urn:microsoft.com/office/officeart/2005/8/layout/orgChart1"/>
    <dgm:cxn modelId="{65FDEB0D-6093-47AF-A51F-59C6C8B72369}" type="presParOf" srcId="{17668365-45E5-4222-8354-430D80A33B77}" destId="{C37F1010-4D83-4AEE-BB92-5D8676E3A28E}" srcOrd="1" destOrd="0" presId="urn:microsoft.com/office/officeart/2005/8/layout/orgChart1"/>
    <dgm:cxn modelId="{85D690FD-4964-4D25-B98E-FE74B41BD8DB}" type="presParOf" srcId="{17668365-45E5-4222-8354-430D80A33B77}" destId="{FB46491F-E68F-471B-8CA9-5C2247CB37EC}" srcOrd="2" destOrd="0" presId="urn:microsoft.com/office/officeart/2005/8/layout/orgChart1"/>
    <dgm:cxn modelId="{2EEBF136-1139-4FA6-9BD1-CE007035AB40}" type="presParOf" srcId="{1014696A-2FE2-4E63-A4D0-F72355959892}" destId="{473D4F0D-72B2-48D8-9F5F-D501E960094F}" srcOrd="2" destOrd="0" presId="urn:microsoft.com/office/officeart/2005/8/layout/orgChart1"/>
    <dgm:cxn modelId="{BD7DFC03-C923-43B5-B055-DEE33754C97B}" type="presParOf" srcId="{AA1E152B-3760-4E19-A549-13C4B86388D3}" destId="{EFE168E5-FFE6-4344-A5D4-4365B87A8CB1}" srcOrd="2" destOrd="0" presId="urn:microsoft.com/office/officeart/2005/8/layout/orgChart1"/>
    <dgm:cxn modelId="{A83CF8B0-15FF-4151-9E7C-BBFCE289F26C}" type="presParOf" srcId="{C4C493D2-72C0-4AE0-BA5A-632292FD4C47}" destId="{A2FF50A2-264E-47D3-AC9E-3650C2D57DD1}" srcOrd="2" destOrd="0" presId="urn:microsoft.com/office/officeart/2005/8/layout/orgChart1"/>
    <dgm:cxn modelId="{41B2789F-A762-49C0-A718-45EEBC48796C}" type="presParOf" srcId="{C4C493D2-72C0-4AE0-BA5A-632292FD4C47}" destId="{12772143-987B-400A-94CB-EBE75B06BDA9}" srcOrd="3" destOrd="0" presId="urn:microsoft.com/office/officeart/2005/8/layout/orgChart1"/>
    <dgm:cxn modelId="{82BAFB16-4820-40FE-8DBE-0E81A44F954C}" type="presParOf" srcId="{12772143-987B-400A-94CB-EBE75B06BDA9}" destId="{CB4E2295-9AB9-4237-BC70-2AA81E9D9A33}" srcOrd="0" destOrd="0" presId="urn:microsoft.com/office/officeart/2005/8/layout/orgChart1"/>
    <dgm:cxn modelId="{797D0EB8-2477-45E8-9E8F-EA2D4AFF6544}" type="presParOf" srcId="{CB4E2295-9AB9-4237-BC70-2AA81E9D9A33}" destId="{C91BA08B-5784-41C3-B761-6D28899F703F}" srcOrd="0" destOrd="0" presId="urn:microsoft.com/office/officeart/2005/8/layout/orgChart1"/>
    <dgm:cxn modelId="{ABBEF285-A86E-41E4-957D-BA8D2D5E67A6}" type="presParOf" srcId="{CB4E2295-9AB9-4237-BC70-2AA81E9D9A33}" destId="{F11984FA-BB33-406D-AEA0-DE0C5056625F}" srcOrd="1" destOrd="0" presId="urn:microsoft.com/office/officeart/2005/8/layout/orgChart1"/>
    <dgm:cxn modelId="{65148DEE-67C3-4752-8F28-791D95FB7275}" type="presParOf" srcId="{12772143-987B-400A-94CB-EBE75B06BDA9}" destId="{2D6772B6-3D4E-4D55-8AAF-2ED756062C8B}" srcOrd="1" destOrd="0" presId="urn:microsoft.com/office/officeart/2005/8/layout/orgChart1"/>
    <dgm:cxn modelId="{E608F8B1-0CEA-40F6-AAE3-79777C1C82E0}" type="presParOf" srcId="{2D6772B6-3D4E-4D55-8AAF-2ED756062C8B}" destId="{9D300035-32BE-4192-B4A2-BC863DFC1FE9}" srcOrd="0" destOrd="0" presId="urn:microsoft.com/office/officeart/2005/8/layout/orgChart1"/>
    <dgm:cxn modelId="{3CE32DB9-7F25-4218-B879-77D2AB913703}" type="presParOf" srcId="{2D6772B6-3D4E-4D55-8AAF-2ED756062C8B}" destId="{57DC4884-E554-42D2-9DF9-9B6770089057}" srcOrd="1" destOrd="0" presId="urn:microsoft.com/office/officeart/2005/8/layout/orgChart1"/>
    <dgm:cxn modelId="{268F4564-2CD0-49E3-A8A6-2089EA4286AD}" type="presParOf" srcId="{57DC4884-E554-42D2-9DF9-9B6770089057}" destId="{ABF871D9-CBBE-49E0-99B2-ABAFA580288C}" srcOrd="0" destOrd="0" presId="urn:microsoft.com/office/officeart/2005/8/layout/orgChart1"/>
    <dgm:cxn modelId="{0A93A4C0-9469-4BE0-A2FD-35CB6DC44ED4}" type="presParOf" srcId="{ABF871D9-CBBE-49E0-99B2-ABAFA580288C}" destId="{0BE3A52A-E085-49CA-A0B4-586CA77E2E02}" srcOrd="0" destOrd="0" presId="urn:microsoft.com/office/officeart/2005/8/layout/orgChart1"/>
    <dgm:cxn modelId="{C5DCE434-553F-4DE0-969C-1EE34E23BB49}" type="presParOf" srcId="{ABF871D9-CBBE-49E0-99B2-ABAFA580288C}" destId="{50EB97FB-381E-44A8-A017-8177D67C7A8B}" srcOrd="1" destOrd="0" presId="urn:microsoft.com/office/officeart/2005/8/layout/orgChart1"/>
    <dgm:cxn modelId="{2C04F61A-3AD9-4C31-BCB1-12DE692A1541}" type="presParOf" srcId="{57DC4884-E554-42D2-9DF9-9B6770089057}" destId="{CDFDF1A9-6A22-4F83-AE4A-B6D3D40A956C}" srcOrd="1" destOrd="0" presId="urn:microsoft.com/office/officeart/2005/8/layout/orgChart1"/>
    <dgm:cxn modelId="{5FC3F1B2-6CFA-4CBD-88D9-11E87DBA97D2}" type="presParOf" srcId="{57DC4884-E554-42D2-9DF9-9B6770089057}" destId="{08015CC7-D66E-4837-B5FC-8A7A556BECFD}" srcOrd="2" destOrd="0" presId="urn:microsoft.com/office/officeart/2005/8/layout/orgChart1"/>
    <dgm:cxn modelId="{5404BBBA-60F4-4F1C-9CB8-9EAA1AAFE410}" type="presParOf" srcId="{12772143-987B-400A-94CB-EBE75B06BDA9}" destId="{1040CED8-067D-4079-98B2-ACCA2752AB92}" srcOrd="2" destOrd="0" presId="urn:microsoft.com/office/officeart/2005/8/layout/orgChart1"/>
    <dgm:cxn modelId="{3853C278-F0CF-4BA7-A18B-88ACF17C0B7C}" type="presParOf" srcId="{CD8DECFF-ED2E-4D88-BEEF-DF5CE15E487C}" destId="{BFB48B8E-99CD-4DF2-8B62-028B9DF2854C}" srcOrd="2" destOrd="0" presId="urn:microsoft.com/office/officeart/2005/8/layout/orgChart1"/>
    <dgm:cxn modelId="{FEAFD38A-880F-46B0-9DC0-B95EAE3A8824}" type="presParOf" srcId="{BFB48B8E-99CD-4DF2-8B62-028B9DF2854C}" destId="{9EC4F810-2798-48DD-B559-ECD946E92820}" srcOrd="0" destOrd="0" presId="urn:microsoft.com/office/officeart/2005/8/layout/orgChart1"/>
    <dgm:cxn modelId="{14AC5E16-1CA4-4A5B-A4D2-38C4258A6213}" type="presParOf" srcId="{BFB48B8E-99CD-4DF2-8B62-028B9DF2854C}" destId="{655AE980-3EDA-4075-820C-8F69FB113282}" srcOrd="1" destOrd="0" presId="urn:microsoft.com/office/officeart/2005/8/layout/orgChart1"/>
    <dgm:cxn modelId="{093E1B26-33DB-467B-9A2D-0D6D75F8E696}" type="presParOf" srcId="{655AE980-3EDA-4075-820C-8F69FB113282}" destId="{8AC1BDBD-23E2-48B4-BBC2-2F90CCE01AA9}" srcOrd="0" destOrd="0" presId="urn:microsoft.com/office/officeart/2005/8/layout/orgChart1"/>
    <dgm:cxn modelId="{BCF16702-AD7B-480B-AB04-76AEDA63A79C}" type="presParOf" srcId="{8AC1BDBD-23E2-48B4-BBC2-2F90CCE01AA9}" destId="{BB22A91D-2EFA-404A-8017-9524CD75DDAD}" srcOrd="0" destOrd="0" presId="urn:microsoft.com/office/officeart/2005/8/layout/orgChart1"/>
    <dgm:cxn modelId="{7D3759EC-D987-4E3A-85C8-693E328F8BE3}" type="presParOf" srcId="{8AC1BDBD-23E2-48B4-BBC2-2F90CCE01AA9}" destId="{69BB70CD-98EE-41A9-9914-66217D2BFF08}" srcOrd="1" destOrd="0" presId="urn:microsoft.com/office/officeart/2005/8/layout/orgChart1"/>
    <dgm:cxn modelId="{6EC5B2CE-8CE3-4C44-BD6D-FD4D8B743223}" type="presParOf" srcId="{655AE980-3EDA-4075-820C-8F69FB113282}" destId="{644720CE-95B7-4743-803D-A520FE7B2878}" srcOrd="1" destOrd="0" presId="urn:microsoft.com/office/officeart/2005/8/layout/orgChart1"/>
    <dgm:cxn modelId="{50086170-C249-4561-AFC1-AB0CBEAB3EFC}" type="presParOf" srcId="{655AE980-3EDA-4075-820C-8F69FB113282}" destId="{0B7B076F-8E27-49D9-ABF6-28C1AE4C1CB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4F810-2798-48DD-B559-ECD946E92820}">
      <dsp:nvSpPr>
        <dsp:cNvPr id="0" name=""/>
        <dsp:cNvSpPr/>
      </dsp:nvSpPr>
      <dsp:spPr>
        <a:xfrm>
          <a:off x="2301761" y="210563"/>
          <a:ext cx="175358" cy="805897"/>
        </a:xfrm>
        <a:custGeom>
          <a:avLst/>
          <a:gdLst/>
          <a:ahLst/>
          <a:cxnLst/>
          <a:rect l="0" t="0" r="0" b="0"/>
          <a:pathLst>
            <a:path>
              <a:moveTo>
                <a:pt x="0" y="805897"/>
              </a:moveTo>
              <a:lnTo>
                <a:pt x="175358" y="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00035-32BE-4192-B4A2-BC863DFC1FE9}">
      <dsp:nvSpPr>
        <dsp:cNvPr id="0" name=""/>
        <dsp:cNvSpPr/>
      </dsp:nvSpPr>
      <dsp:spPr>
        <a:xfrm>
          <a:off x="648234" y="1976649"/>
          <a:ext cx="153975" cy="1200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697"/>
              </a:lnTo>
              <a:lnTo>
                <a:pt x="153975" y="120069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F50A2-264E-47D3-AC9E-3650C2D57DD1}">
      <dsp:nvSpPr>
        <dsp:cNvPr id="0" name=""/>
        <dsp:cNvSpPr/>
      </dsp:nvSpPr>
      <dsp:spPr>
        <a:xfrm>
          <a:off x="904822" y="1016460"/>
          <a:ext cx="1396939" cy="681010"/>
        </a:xfrm>
        <a:custGeom>
          <a:avLst/>
          <a:gdLst/>
          <a:ahLst/>
          <a:cxnLst/>
          <a:rect l="0" t="0" r="0" b="0"/>
          <a:pathLst>
            <a:path>
              <a:moveTo>
                <a:pt x="1396939" y="0"/>
              </a:moveTo>
              <a:lnTo>
                <a:pt x="1396939" y="479471"/>
              </a:lnTo>
              <a:lnTo>
                <a:pt x="0" y="479471"/>
              </a:lnTo>
              <a:lnTo>
                <a:pt x="0" y="68101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5B8F3-E71D-453E-838E-67C0AE09611B}">
      <dsp:nvSpPr>
        <dsp:cNvPr id="0" name=""/>
        <dsp:cNvSpPr/>
      </dsp:nvSpPr>
      <dsp:spPr>
        <a:xfrm>
          <a:off x="3810973" y="2733601"/>
          <a:ext cx="161849" cy="742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2153"/>
              </a:lnTo>
              <a:lnTo>
                <a:pt x="161849" y="74215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B506C-801D-4B85-A9B8-7302BA7D28D1}">
      <dsp:nvSpPr>
        <dsp:cNvPr id="0" name=""/>
        <dsp:cNvSpPr/>
      </dsp:nvSpPr>
      <dsp:spPr>
        <a:xfrm>
          <a:off x="4365977" y="1932186"/>
          <a:ext cx="277874" cy="545614"/>
        </a:xfrm>
        <a:custGeom>
          <a:avLst/>
          <a:gdLst/>
          <a:ahLst/>
          <a:cxnLst/>
          <a:rect l="0" t="0" r="0" b="0"/>
          <a:pathLst>
            <a:path>
              <a:moveTo>
                <a:pt x="277874" y="0"/>
              </a:moveTo>
              <a:lnTo>
                <a:pt x="277874" y="344075"/>
              </a:lnTo>
              <a:lnTo>
                <a:pt x="0" y="344075"/>
              </a:lnTo>
              <a:lnTo>
                <a:pt x="0" y="54561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4F0C1-203F-4E54-8E32-4200A5BDD0AC}">
      <dsp:nvSpPr>
        <dsp:cNvPr id="0" name=""/>
        <dsp:cNvSpPr/>
      </dsp:nvSpPr>
      <dsp:spPr>
        <a:xfrm>
          <a:off x="4643851" y="1932186"/>
          <a:ext cx="2453095" cy="54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075"/>
              </a:lnTo>
              <a:lnTo>
                <a:pt x="2453095" y="344075"/>
              </a:lnTo>
              <a:lnTo>
                <a:pt x="2453095" y="54561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225B6-B26C-45F4-8919-FCFC8084CC8D}">
      <dsp:nvSpPr>
        <dsp:cNvPr id="0" name=""/>
        <dsp:cNvSpPr/>
      </dsp:nvSpPr>
      <dsp:spPr>
        <a:xfrm>
          <a:off x="2301761" y="1016460"/>
          <a:ext cx="2342090" cy="68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84"/>
              </a:lnTo>
              <a:lnTo>
                <a:pt x="2342090" y="484384"/>
              </a:lnTo>
              <a:lnTo>
                <a:pt x="2342090" y="685923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B1992A-C7E5-4A67-89B9-C79C05EC6338}">
      <dsp:nvSpPr>
        <dsp:cNvPr id="0" name=""/>
        <dsp:cNvSpPr/>
      </dsp:nvSpPr>
      <dsp:spPr>
        <a:xfrm>
          <a:off x="1825630" y="785400"/>
          <a:ext cx="952262" cy="2310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dirty="0" smtClean="0"/>
            <a:t>Throwable</a:t>
          </a:r>
          <a:endParaRPr lang="en-US" sz="1100" kern="1200" dirty="0"/>
        </a:p>
      </dsp:txBody>
      <dsp:txXfrm>
        <a:off x="1825630" y="785400"/>
        <a:ext cx="952262" cy="231059"/>
      </dsp:txXfrm>
    </dsp:sp>
    <dsp:sp modelId="{DD4556A8-DB63-43BD-AE1F-DB35067F9E14}">
      <dsp:nvSpPr>
        <dsp:cNvPr id="0" name=""/>
        <dsp:cNvSpPr/>
      </dsp:nvSpPr>
      <dsp:spPr>
        <a:xfrm>
          <a:off x="4194045" y="1702383"/>
          <a:ext cx="899612" cy="22980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dirty="0" smtClean="0"/>
            <a:t>Exception</a:t>
          </a:r>
          <a:endParaRPr lang="en-US" sz="1100" kern="1200" dirty="0"/>
        </a:p>
      </dsp:txBody>
      <dsp:txXfrm>
        <a:off x="4194045" y="1702383"/>
        <a:ext cx="899612" cy="229802"/>
      </dsp:txXfrm>
    </dsp:sp>
    <dsp:sp modelId="{48316F60-059B-42CD-9982-D376E4A779B0}">
      <dsp:nvSpPr>
        <dsp:cNvPr id="0" name=""/>
        <dsp:cNvSpPr/>
      </dsp:nvSpPr>
      <dsp:spPr>
        <a:xfrm>
          <a:off x="6137237" y="2477800"/>
          <a:ext cx="1919419" cy="9597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IOException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SQLException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MalformedURLException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…..</a:t>
          </a:r>
          <a:endParaRPr lang="en-US" sz="1100" kern="1200" dirty="0"/>
        </a:p>
      </dsp:txBody>
      <dsp:txXfrm>
        <a:off x="6137237" y="2477800"/>
        <a:ext cx="1919419" cy="959709"/>
      </dsp:txXfrm>
    </dsp:sp>
    <dsp:sp modelId="{98567186-CE9C-44ED-A4B0-78B13D91EF35}">
      <dsp:nvSpPr>
        <dsp:cNvPr id="0" name=""/>
        <dsp:cNvSpPr/>
      </dsp:nvSpPr>
      <dsp:spPr>
        <a:xfrm>
          <a:off x="3672222" y="2477800"/>
          <a:ext cx="1387510" cy="2558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RunTimeException</a:t>
          </a:r>
          <a:endParaRPr lang="en-US" sz="1100" kern="1200" dirty="0"/>
        </a:p>
      </dsp:txBody>
      <dsp:txXfrm>
        <a:off x="3672222" y="2477800"/>
        <a:ext cx="1387510" cy="255801"/>
      </dsp:txXfrm>
    </dsp:sp>
    <dsp:sp modelId="{5E18EF4C-DFFE-4635-8124-7BC39593F6AB}">
      <dsp:nvSpPr>
        <dsp:cNvPr id="0" name=""/>
        <dsp:cNvSpPr/>
      </dsp:nvSpPr>
      <dsp:spPr>
        <a:xfrm>
          <a:off x="3972822" y="2923317"/>
          <a:ext cx="1919419" cy="11048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 NullPointerException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 NumberFormatException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 ClassCastException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 ArithmeticException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  ….</a:t>
          </a:r>
          <a:endParaRPr lang="en-US" sz="1100" kern="1200" dirty="0"/>
        </a:p>
      </dsp:txBody>
      <dsp:txXfrm>
        <a:off x="3972822" y="2923317"/>
        <a:ext cx="1919419" cy="1104875"/>
      </dsp:txXfrm>
    </dsp:sp>
    <dsp:sp modelId="{C91BA08B-5784-41C3-B761-6D28899F703F}">
      <dsp:nvSpPr>
        <dsp:cNvPr id="0" name=""/>
        <dsp:cNvSpPr/>
      </dsp:nvSpPr>
      <dsp:spPr>
        <a:xfrm>
          <a:off x="584087" y="1697470"/>
          <a:ext cx="641470" cy="2791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dirty="0" smtClean="0"/>
            <a:t>Error</a:t>
          </a:r>
          <a:endParaRPr lang="en-US" sz="1100" kern="1200" dirty="0"/>
        </a:p>
      </dsp:txBody>
      <dsp:txXfrm>
        <a:off x="584087" y="1697470"/>
        <a:ext cx="641470" cy="279179"/>
      </dsp:txXfrm>
    </dsp:sp>
    <dsp:sp modelId="{0BE3A52A-E085-49CA-A0B4-586CA77E2E02}">
      <dsp:nvSpPr>
        <dsp:cNvPr id="0" name=""/>
        <dsp:cNvSpPr/>
      </dsp:nvSpPr>
      <dsp:spPr>
        <a:xfrm>
          <a:off x="802210" y="2775848"/>
          <a:ext cx="1919419" cy="80299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VirtualMachineError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IOError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AnnotationFormatError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…….</a:t>
          </a:r>
          <a:endParaRPr lang="en-US" sz="1100" kern="1200" dirty="0"/>
        </a:p>
      </dsp:txBody>
      <dsp:txXfrm>
        <a:off x="802210" y="2775848"/>
        <a:ext cx="1919419" cy="802998"/>
      </dsp:txXfrm>
    </dsp:sp>
    <dsp:sp modelId="{BB22A91D-2EFA-404A-8017-9524CD75DDAD}">
      <dsp:nvSpPr>
        <dsp:cNvPr id="0" name=""/>
        <dsp:cNvSpPr/>
      </dsp:nvSpPr>
      <dsp:spPr>
        <a:xfrm>
          <a:off x="2477119" y="60761"/>
          <a:ext cx="720108" cy="29960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Object</a:t>
          </a:r>
          <a:endParaRPr lang="en-US" sz="1100" kern="1200" dirty="0"/>
        </a:p>
      </dsp:txBody>
      <dsp:txXfrm>
        <a:off x="2477119" y="60761"/>
        <a:ext cx="720108" cy="299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6216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Exception class Hierarchy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05245305"/>
              </p:ext>
            </p:extLst>
          </p:nvPr>
        </p:nvGraphicFramePr>
        <p:xfrm>
          <a:off x="155575" y="482600"/>
          <a:ext cx="8759825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ounded Rectangular Callout 1"/>
          <p:cNvSpPr/>
          <p:nvPr/>
        </p:nvSpPr>
        <p:spPr>
          <a:xfrm>
            <a:off x="3324225" y="943405"/>
            <a:ext cx="2895600" cy="390525"/>
          </a:xfrm>
          <a:prstGeom prst="wedgeRoundRectCallout">
            <a:avLst>
              <a:gd name="adj1" fmla="val -63777"/>
              <a:gd name="adj2" fmla="val 6250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The Throwable class is the superclass of all errors and exceptions in the Java language.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543550" y="1828800"/>
            <a:ext cx="2895600" cy="533400"/>
          </a:xfrm>
          <a:prstGeom prst="wedgeRoundRectCallout">
            <a:avLst>
              <a:gd name="adj1" fmla="val -60816"/>
              <a:gd name="adj2" fmla="val 4329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The class Exception and its subclasses are a form of Throwable that indicates conditions that a reasonable application might want to catch.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6200" y="171881"/>
            <a:ext cx="1988920" cy="966787"/>
          </a:xfrm>
          <a:prstGeom prst="wedgeRoundRectCallout">
            <a:avLst>
              <a:gd name="adj1" fmla="val -12557"/>
              <a:gd name="adj2" fmla="val 15681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An Error is a subclass of Throwable that indicates serious problems that a reasonable application should not try to catch. Most such errors are abnormal conditions.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6216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Exception class Hierarchy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1452562"/>
            <a:ext cx="2324100" cy="212407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132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6216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Exception class Hierarchy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0" y="691821"/>
            <a:ext cx="8229600" cy="412268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4444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6216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Exception class Hierarchy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75037"/>
            <a:ext cx="8878298" cy="38969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4444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6216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Exception class Hierarchy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309609"/>
            <a:ext cx="8839200" cy="24099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5717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6216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Exception class Hierarchy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https://docs.oracle.com/javase/8/docs/api/index.html?java/lang/Throwable.html</a:t>
            </a:r>
          </a:p>
        </p:txBody>
      </p:sp>
    </p:spTree>
    <p:extLst>
      <p:ext uri="{BB962C8B-B14F-4D97-AF65-F5344CB8AC3E}">
        <p14:creationId xmlns:p14="http://schemas.microsoft.com/office/powerpoint/2010/main" val="55717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75137</TotalTime>
  <Words>62</Words>
  <Application>Microsoft Office PowerPoint</Application>
  <PresentationFormat>Custom</PresentationFormat>
  <Paragraphs>34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6914</cp:revision>
  <dcterms:created xsi:type="dcterms:W3CDTF">2006-08-16T00:00:00Z</dcterms:created>
  <dcterms:modified xsi:type="dcterms:W3CDTF">2016-04-13T11:47:12Z</dcterms:modified>
</cp:coreProperties>
</file>