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8190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indexOf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9080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indexOf(int ch)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first occurrence of the specified character.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45068"/>
              </p:ext>
            </p:extLst>
          </p:nvPr>
        </p:nvGraphicFramePr>
        <p:xfrm>
          <a:off x="1447800" y="2286000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669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195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685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7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838200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684028" y="355282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73663</TotalTime>
  <Words>41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6653</cp:revision>
  <dcterms:created xsi:type="dcterms:W3CDTF">2006-08-16T00:00:00Z</dcterms:created>
  <dcterms:modified xsi:type="dcterms:W3CDTF">2016-02-15T08:47:44Z</dcterms:modified>
</cp:coreProperties>
</file>