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0369" y="26216"/>
            <a:ext cx="193843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 – indexOf method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66481"/>
              </p:ext>
            </p:extLst>
          </p:nvPr>
        </p:nvGraphicFramePr>
        <p:xfrm>
          <a:off x="534115" y="609600"/>
          <a:ext cx="8170646" cy="81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085"/>
                <a:gridCol w="5580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indexOf(String str, int fromIndex)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index of the first occurrence of the specified substring, searching forward from the specified index.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77909"/>
              </p:ext>
            </p:extLst>
          </p:nvPr>
        </p:nvGraphicFramePr>
        <p:xfrm>
          <a:off x="1447800" y="2286000"/>
          <a:ext cx="60960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38194" y="2724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74319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15502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51213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74320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33600" y="2724149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655357" y="3429000"/>
            <a:ext cx="1295400" cy="381000"/>
          </a:xfrm>
          <a:prstGeom prst="wedgeRectCallout">
            <a:avLst>
              <a:gd name="adj1" fmla="val 26578"/>
              <a:gd name="adj2" fmla="val -16043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Starting Index</a:t>
            </a:r>
            <a:endParaRPr lang="en-US" sz="1200" dirty="0"/>
          </a:p>
        </p:txBody>
      </p:sp>
      <p:sp>
        <p:nvSpPr>
          <p:cNvPr id="27" name="Rectangular Callout 26"/>
          <p:cNvSpPr/>
          <p:nvPr/>
        </p:nvSpPr>
        <p:spPr>
          <a:xfrm>
            <a:off x="6871722" y="3533775"/>
            <a:ext cx="1316972" cy="333375"/>
          </a:xfrm>
          <a:prstGeom prst="wedgeRectCallout">
            <a:avLst>
              <a:gd name="adj1" fmla="val -15899"/>
              <a:gd name="adj2" fmla="val -20007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Ending Index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988870" y="4104499"/>
            <a:ext cx="148489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indexOf("</a:t>
            </a:r>
            <a:r>
              <a:rPr lang="en-US" sz="1200" dirty="0" smtClean="0"/>
              <a:t>com“,4) = 8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2714625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5684" y="2724150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62800" y="2705100"/>
            <a:ext cx="36740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500781" y="2741711"/>
            <a:ext cx="27603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73691</TotalTime>
  <Words>67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6674</cp:revision>
  <dcterms:created xsi:type="dcterms:W3CDTF">2006-08-16T00:00:00Z</dcterms:created>
  <dcterms:modified xsi:type="dcterms:W3CDTF">2016-02-15T13:26:36Z</dcterms:modified>
</cp:coreProperties>
</file>