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05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>
      <p:cViewPr>
        <p:scale>
          <a:sx n="100" d="100"/>
          <a:sy n="100" d="100"/>
        </p:scale>
        <p:origin x="-330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kGBxASEBQPEBQVFhUUDw8PFBQQFBAWFA8UFBQWFhQUFBQYHCggGBolHRQUITEhJSkrLi8uFx80ODMsNygtLisBCgoKDg0OGxAQGiwkHCQsLDQsLCwsLCwsLSwsLCwsLywsLCwsLCwsLCwsLCwsLCwsLCwsLCwsLCwsLCwsLCwsLP/AABEIAMkA+gMBIgACEQEDEQH/xAAcAAABBQEBAQAAAAAAAAAAAAAEAgMFBgcBAAj/xABEEAACAQMBBAgDBQYDBgcAAAABAgMABBEFEiExQQYHE1FhcYGRFCIyQoKhscEjUmJyktGisuEWJDM0Q/AIFVNjg6PD/8QAGQEAAwEBAQAAAAAAAAAAAAAAAAECAwQF/8QAJhEBAQACAgICAQMFAAAAAAAAAAECERIhAzFBURNhcbEiMlKR8P/aAAwDAQACEQMRAD8Ay8UoVwUsCvVc7wpQFcApQpk8KUBXgKWBTJ4ClAV4ClgUycApQFdApYFMEgUoClAUoLTIjFdC04FpQWgGtmu7NO7Nd2aAZ2a9s09s17ZoBjZrmzT+zXCtAMYrmKeK0krQDJFJIp4ikkUGZIpJFOmkGp0DZFIIp7YPdXuwY8qWjDmuEUULQ0oWdGqNgSK9sVJ/DivdiKOI2iwKUK4KUKk3RSgK4BS1FMnQKUBXgKWBVE8BSwK8BSwKYeApQWuhacC0yJC0sLSgtLC0EQFpQWnAtd3UwRs13ZpwDuBpxYHPAUAPs17Zo1LCQ0+mkMeOaAiSKSan49GHdT66UO6luBWNg8ga6LZzyq1DTwOVd+EA5UtwbVYWDGljTO+rI0IptkFMbQS6aO6lfBCpKR17/Qbz7Cm9lj9KMfTA/GmAPw4FcMYqRGnTNyA88mljRW+0x9N35UtwIdgBTRYct/kCasC6RGOWfOnPhlHACjYVeRXxkKfXdTHz9w/GrTLGCMVENanPrQNq2KUK4KUBWbQpRSxSQaUDTItRSwK4qnup5IGNVCcApYp6OyJ40ZDp1MtgFIpxFPIGpiHTRR8Onigtq+lu55UVHpzmrHFYijI7UVNyCtxaP30dDo47qn0hFPLHU3MaQ0WlDuopNPUcqkglIMyDmD4LvPsKnlaegy2g7qV2AoldtvojY+eAP7/hT0el3DclX3J9/wDSp5fY0jzHTUpUcSB5kCp1ejp4yOx9cD8KXYaZaMWEZRypw2wysVOM4bHA+dL8mJ8KrBkB+kM38qn8zurwtJ2+lMfzH9BRnSDpXbWd5DYtE5eUw4YbARVkkMeSc5JBB3Yq2CMYpfm+j4KWuhTH6mx/KB+uadXo4n2st/MSatUi0M5FH5bRxiFTS414KK60AHAUBrXSy2gnFqxYysUUIqni5wuWOF599Q+h9N47m4e2aNomGQokYZcrnbUjHysMcMnn3Uc+/Y4rC4FR1/exR423VcnA2iAWPcBzNUTpV0ku7fUGAcmNTG6x4UKysg2gSBnjtbzTHTy6WVLa7iOQdsA8wflIB8QQ1F8s1dfA4dz9Vvs9cgnLLE4YpjO4jj3ZG8VA2vSoPctbumxhmRTtZ2mUkYO4YzjdUdr1k9tIuoQD5WwZFHD5uZ8Gz6HBqGuohPdMYjgyIJozwO2ACQe45VqMvJlOvnf+1Y4SrFpOoym9mgkbIALIMABRkEDd4MParJsVn2lX5a+idtzEdlICMZbBX9Fq/wC3Wnhy3L+6fJjqqSsJp5LWjkhohI61mJbAx2lFx2lFIlPotPSdmI7UUXHbCloKfjFMnYoBRUcQpntlHEjy5+1PRTE/SrH0wPxqaBMaUSi03b2dw3BQvnkn9Kk7bo/I31u3kN35VnllJ7pyBtpRxIHmQKUlwp+nLfygn8eFTtp0ciXeRk+NTFvp0a8AKyvlxi5hVUihmb6Y8eLH9B/ej4NEnb6mx/KB+ZzVqjhA5U+FrG+a/C541dh6MpxfLfzEn86koNIiXgoqRrtZ3yZX5XMZDC2yjgKX2dLkbALdwJ3Ak7u4DjWe6f1uWE95FaRLLiWQRCWQKiBmB2MDJY5bC7wONSa29IrPtbWeL9+3mj/qRh+tZL/4fZz/AL3Fy/3aQDxPaK35LW2uuRWD9So7HV7q15CKdPWGdQPwLU5Qc694zHdWdwvHYlAPjE6OP89WPp105msOz2LbbSVNpZmfCbXEoVAznGDxG47ueB//ABA2o+Dt5f3brs/643P/AOYqdsdKi1LRoIp94ktIDtDikioBtr4hgfxB404RqTWVvdMkuLVmUvbTbJBIeKQIflyODA8/I1jXQ7pdLbXXaTO7xyYSbbLO2PsuMnOVJ9ialej1/No9/JZXeexdgkn7uDuSdPDHHwzzXFR3Q/Qkumu7EkbYj7SJxwDxPs5z+6dvB8D4U971oa0kOsuQJqMFwN6mKCQMN4OxIx3d+7Z96k+sPo2y41G23PHhpNnjheEo8Rjf4eVUHVbmbZS1nBDWxlj+b6lBI+Q+AIOPA+FfQGmkS20b8Q8UbeYZQf1q8dZbTetMQ1PU0up7adwMkJDMnLIfDEeBD7u70ofXrSW22rN8lNsTRMfIgkehwR3ip3pV0DuEuT8JGWjkJZQCAITzUknGN+R7cquutdGUu4UWbKuuy20uNpTgbYB7j+g7qJhbv7HKTQLo8iz2EQYbQMCoc784Gyc+xql/7OXFvfII0Zow4YMBuCE4YMeGQCfOtL0nSktoVgjzsrnG0ck5JJyfMmlzKONdHDlJv3GXLVulNvuiivcLcK2zhldgBnaZSCCN+7hvqd7Gnbm7ReftQJ1Id1bY4Sek22odacBpMVjI3E48qOg0YcW3+dUAonXvz5b/AMqejZz9KH13VLQWMa91StpAmMrj0pXLQQMFhO3cPIf3qTtuj5P1knzO72qciQUZEtZ5eSnIAs9CjXkKl4LJF5ClxCqv1lazcWtn2lvgFpFjZ+JiVgfmUd+QBnxrHLO/K5is9nqdu07WqOplRA7oN5RScDPceG7jvHeKmo1r5s6vdb+G1KOaV8LIXildzyk37TMf4wpJPjW6aZ0zsZ5jbW8ollEbSbKBsELjIDkbJO/kaw5baa0qXWb1jNbO9jaZEwAEkpG6HaUEBAeL4IOeAzzPC4dV+s/FaZBIxJdVMEhJJJeL5csTxJXZb71YH096Qx392blImi/ZrGQ7As5Un5iAPlOCBjf9NMdHrjUnzZWDz/OxlMVuzrtHAUsxUjdjZG844VFqtPqq/vooImmmcJGgyztuCjON/qRVVsutDS5ZjBHKxxFNMZGRlj2Yl2mALYYnZDHcPsmnei2j3EmjLY6gmzIbeW2cFlY7B2ljbaUkZ2SvPiK+Zbu2eKR4nGHjd42HcyEqw9waRtJ17rX1O7mMenK0UYyVEcYlndR9p8gheW5Ru7zUfo3Wzq1vJ+3cTqDho5kVWGDvAdQCreefKtp6sNIhg0u27JQDLbw3EjAb5HkQMSx54zgdwAqs9enRSOWzOoRqBNAU22A3ywsQpDd5UkEHkNqjYXnor0hg1C2W6tz8pyrKcbUTjG0jjkRkeYIPOqdD1OWXxb3TyzHNw06RxlY1iy20F2gCxweBBHAVSOoDWGjvpLMn5J4S4B/9WLeCB4oXz5DuretRv4YIzNPIkaLjLyMFUZ3DeeZNHoHGXdWC9HB8P0tlj5SXF6PSRGmX8cVrnR/ppYX0skFpL2jRKHY7LqpBOzlSwG1g43jdvFZJ0qzb9LYpOUlxYt5CREhb8mogXrrqttvR5mx/w3t5P/tVSfZzXOp2fb0iAE5KGeP2lcgexUVY+m2mvcaddQIu0720oRd3zOBlBv8AECoDql6O3djZNDdhVZrh5lVWDFFZEGyxG7OVPAnjTAfrO6Fi/t9uMYuIgWiPDbHExMe48u4+ZrMuqXS7pNQEhglEfZzRO7IyqhxnBJHHaQDAr6HkWhXQU4ms86W9XUF7cLcF2jOzsy9mq5mxjZOTwIGRnByMd1WLT7BYIUgTOzHGka7RycKABk9+BUrcSqvE1DXmqqPp31tjLfTO0uZRUfdXKLxNAXeoO3PHlUXKSa6McPtnaJu9V5KPU1EXN07cT7UtxQ71tJIkO9N069N0zTkaiuXwbsnCHDbDBTuOGxuOD40uOniuRU0mNXepTyZ7WR27wWOP6eFaZ1a3u3ahCd8btHv7vqH4Nj0rOekNr2V1KnLbLDyb5h+dH9FOkHwgmyCdpFKjkXBwAe7c34V5+GXHPt05zePTZp7+KJdqR1VRxLkAe5qNHTnTw2yZ19A5HuBisti07UNSftsFhkgM52Y08EHd5A+NCa70dubTZMyjZbcGQ5Unu7wfOry8l9ydJmE+a+g9L1GKdNuF1dTuyhBGe7dzrL+tnUbz4n4MMTDJHHIqKgy5B3gtjJIZM7u8VWugGtta3se89nK6wyDkQxwrEd6kg57s99fQqQq3zYGcYzz8s1O+UPXGvlatl6rur7Za31Q3GcoJFjjTd86kMruTv4kHA4jjWa9M9M+Gv7iHGAJS6bsDYk+dQPINj0rX+onVe0sntid9vMcD/wBuXLr/AIu09qyjSkdY3V9ZpYXNzbRBZlY3bPtOSQGLSgZOAuyzHAHIVlHQPWPhNRtrgnCiUJJk4HZyfI5PkGz90V9T3ECujRuMqysjDvVhgj2NfI2tac1tczWz5zFNJFk7shWIDeowfWgPsRRur5t67dF+H1R5VGEuUW4Hdt/RIPPK7X360TQutuwj06GS4kZrhYljkhRGMjug2S2ThcHG1nPPv3Ujr001LnTIr+IhhC6SBxwaC4AXIPdtdkaQD9S3TyA2y6ddSLHJFlYWkYKs0ZOQoY7ttScY5jGM4NT3W30stIdOnt+0R5p4jCkSMrMA+4uwH0qBk5PEjFYP0J0SK+vEs5ZGi7VZFjdVVgsoXaUMpxlTgjAIOSN9aPa9Qsu3+0vECZ39nCxcjyLYB9/WjoK/1FaU8urLOAdi2ilkY8syI0SKfE7bH7prfOlmireWU9ocftYWVSeCuN8bejBT6Ujop0ZtdOgFvbLgZ2ndiC8rYxtO3M+AwByFTVK02T9WvVddafcreT3CbQSSNoYVLK6uODSNjgQrbl4qN/feb7olYzXS300KvMiIiM5YhAjFlITOznJ4kZqepmW4UcTR3SdIptyBQdxqH7o96i7idm4mrxwtTch91qCL4+VQt5qbHhupEtByit8cJGdyoa4kJ4mgZaMkoWWt4yoKQULIKKmIHH8aGKs30j1O4f3NaQgslCnf9O/y4e9SRsx9o58OA9v715lAqthGfDH7R9B/eufDJ+6PajHpqmByUQlDx0RHU0M76xrTZmSX99Ch81Ofyb8KqtugZ1UnALKCe4E4JrSusGz27UuOMbq/p9J/zZ9KzGvP881m6vHd4vobSrZEjVVAAUBQBwAHAVHdPNME1jKoHzKnar37SfNu8wCPWnuil921tFLzaNSf5sYb8QanJEBUg91b5dsZ1XzTX010Q1H4mzhn5vEhbHJsYcf1A1846zZGC4lgP/TldRnmoPyn1GDWudSWp7dtJbE74ZdoDuSXJH+JX965sOrptl62h+vHStmaC7A3OjQMeW0h2k9SGb+mq11ddLRpty0rqzxyRmN1TZ2sggowBwCRvHEfUa3jpL0fivrdrabODhlYY2o3H0suefH0JFZxB1IuX+a7Gzn7MJ2iPIvgfjSs7EvWlv6AdZK6jdy2xjEQEYkgy2XkCkiTaPDOCpAHINvNR3Wb1Xy3tx8ZZsgkZVWVJCVDlRhXVgDvwACD3A1aeh3QOx0/54ULSkYM0pDSYPELuAQeQGeeat4qapg+hdR907g3k0cabsiDMkjd4yQFXz3+VbC3RqEacdMXa7I2z2w22LMAykA7R5gnPcMDGAMVMiulxzpbD45hkmtLkOPllt5w2D9mSF+B9Vr7A0y+SeCO4jOUlijmX+V1DD86rn+yWlrcyXnw0bzSSdqzSDbAbjlVb5VOd+QM5qZa6OMDcPCq1sbZv1k9LtTsNRiS2KSRXCIqRSqDiUNsMFYYIyGj4nGSabHW7PbkR6hZTW75xllbBxxIDAEjyzSOuTSzLamZc7ULCUEccDc2/wAjn0rQ+iOppqGnQXDhX7WEdorAMvaL8kgKn+JWp5f0lO1b03rItLnAWZcn7JOy39Lb6mo9SjbgwoLW+qvSLjJ+HELEfVans8eSb0/w1Urvqnv7fLadfkjdiK5BAA7tobQP9Iqplj9FcavjSA0xJWbz3uv2X/NWbSIDjtLb5xjvOxtY9QtOad1mWz/LITG3AiQYx6jdWk431UWVe5KEloC36RQyj5GDZ/cIP48KMRC+8sAO5d5/q/tWmtIoWdwOPtxJ8hTBgduWyP4t59qllgRfpHrzPmaakqpknSMFmo3nee9t/t3elIlFFyUJLVwgstDSURLQ0lXCDSU1TslNVcAyM0THQdu26i4zU0EapaiWF4z9pGX3GKxN1IJB3EEgjuI41uwGRiqjL0BSS4kleQhHcuEQAEbW8/Mc888q5fN47lrTXx5SexnVPfbUDwk745Nw7lfePxD1osdVzo/oMFqD2KYLY2jkktjhkmrDEaJLJJSt3dqnrfV5Fd3ZuXkZVZUDJGFBZlGM7RzjcFHDlVq6M9GLWyB+Hj2SwAZiWZmx3kn8KNiNEpIBUWRW6PjNEoaiG1BF50y+sH7P41PC0+UixiQCkSagg558qrJu2biacR6Px/Z800+ok8N1NdsTxNAo1Pq1HGQtiQa7TKtSw1SYDX7QSwsjDIKkEd4Iwap/UVqBie80mQ74ZTPHk7ypISTA5DdE33zV8m3gism1O4/8u162vc4jlbsZjwGy3yMzHwDK3/x08pvE5dVvZNJNcBrhNYNCSKh9Z6NWV1/zNvFIcEbTou2M9zj5h6GpgmkMaZMv1TqetMl7Oaa2bG7ZYug9CQ3+KoG56Na/aZMTx3SA7hnZkx4hsfma2eQ0NLWmNs9JrFP9uJ4CEvbeWE5xllOyfIkDPpmpix6YW0v0uue7OD7HfWiXVujAqwBB4ggEHzBqla90E02QFjEsZwTtQns8eOB8vuK2xzrO4woXyNwIpMjZrLdQPYz9lp1zJPg7wQrIvk+cHzAA8a0PTWfs12/q2RnzxvrbDKZIyx0dkNDSU/IaGkNbRBh6Zp1zTNUD1k+6j0NQ2mSbqlkalQMjNFRmo0TgcTSG1MDhvqNbCdR6cN4q8TVYbUHPhSVkJ40uH2e1kfWB9mmWv3bn7VEI1ERtRwkG0gj0TG1ARtRMbVNgHxtRMbUBG9EI9RYqD0enlegFlpcc5b6AW8eC+/P0zUWK2kA9eNwM4GSe5d59e71puK0J+tvuruHqeJo6FFUYUADwqLpUNJA7cTsjuG9vfgKonWv0fV7N3QfOn7UHeWOz9Qz/AClq0XbqO1uEPGwO/cRSl70dJ6ttc+M0y3mY5cR9jJnGTJF8jE478BvvVZyaxnqYvTbXt5pTHdtfERfdwrepQxn7prY9qsbNVo6TTTtXmamWanITjtQsr05I9Zp1t69e28aLbBkRyRJOuCUPAIOak7zn231cSmOlvTa1shsu23J9mKPBc54Z5KPE+mazi9uNQ1Nv2xMMBORCmfmHLbPE+vdwFd6I6JA37Zjtux2i7HJJPEjPr41eYrdVGAK6MfH/AJM7nr0g9J6PxQrhVA/XzPOpJhiiJDQshreM6ac0NIaec0NIaqEac01mlOabzVBG6fc7Io1r5jwqNU06ppGK7QniaWpodTTqmmBKGn0NCoaeQ0EMjaiEagkan0akB0bUTG9RgnGcDee5d5/0oyCGRuPyj3b+wqLAN7cDicfr5d9Pw9o30jA73/ReP5Um1tkXfjJ7zvPvR6PWdqpC7eyXi5LH+LgPIcKkYyBQSyU6slZXdXBoeliSghJSxJUaPYvtKbmbIIpjtK4ZKNDbKelshsNVtdRX6RIEk3fYOQ/qUZx6CtyjmBAIOQRkEc6yrrL03trZ8DLAba+a7/x3j1qd6q9c+J02LJy8Q+Gfv/ZgbJ9UKH3peSd7Vjel3ZqZd6Qz0NczYBJqZDtOPJQGo2ySo0cihlYFWVhkMDyIrHdO6yblLuSeXL2skpUKB/wVG5SnjjGRzOeBrV7DU4541liYMrDKsvAj/vlVY9pvTJ9e0afSZe2g2ntWbeOLQE8j4dx58DvwTZNI1pJkDKc5FXK8iV1KsAQQQQQCCDxBHMVk/SHQJdPkNza5aAnLx7yYvEfw+PLn31tjlx/b+E2cv3XR2od2qJ0fWkmQEH/TwNSLPXRGV6Ikah3NLdqYc1UBDGms0pzTeaYRamnFNMqacU0jPqadU0OppfaAcaYFKadV6Ej2m+kY8W/tRcNqOLHPnw9qAXHKTuUZ/L3o2G1J+s+i7vc8a9FgUQjUqQq3jVdwAHlRiNQCPTyPWdgSCPTySUAj08r1Nh7HrJTiyUCr04JKmxWxwkpQkoESUoSVOj2M7SvGShO0rnaUaGzerJtxkeFUTqzvfhNSuLFtySjtIweG0mWAA/lZv6BV7lbIxWYdMdq2u4L5OMci5x9oA5x6jaHrSzn9O/o8b3puJkqsdYOqdhYTuDgmIxrjiGk+QEeW1n0qWs7tZI1dTlWVWB7wRkH2rO+ty82xb2g/6s222P3U3b/V8/drOzUVPaJ6NaGr2gDDO0uSD/Fv/WgrO8uNJmJXL2zt86Z+k8NodzePPgeRq6aPGFjA8KRqlksikEA5GN/Oum+OWa+mcz7T+mavFcRrLEwZWHEcu8Ecj4Uu5UMCDWSq1xpsxlhy0RPzxknGO/w860PRtciuYhJGcg7iDxQ81YcjUY+9X2eU+fhSeknR6S0kN1Zj9nxkiH2e8r/D+XlwK0fWklUEHzB4g9xq7TYIrPeknR9oXN1aDHN4xwbvKj9PanN4dz19DfLqp9nppjUToeqCZMjluI7jUkxroxss3EWaJY03mvMaRmmEaDXe0HDn3CkJCT9R9BRUSAcKRuRxsfAe5oqGBRv59540lTTimmQlDTqtQymnVaghSNT6PQStTytSAxWp5XoJHp1XpaA5Xp1ZKBV6cV6mwD1kpYkoEPSxJS0BwkrvaUGJK72tLRjO0rnaUL2tc7WjQ2KMlVTprY9rCwHHGR5jePxFWAyUHqA2kIo18CUL1Yax2lkI2PzQsYt/7vFPwOPu1W+kE/xGsEcVgjVB3ZO8/i5H3aE6OXvweoSxscJKhbyK5YH/ADj1pPRHMssty3GSVm9yT+ZPtWGE3ZP1/hrfmr5BuUDwrzvTe1TbPXXpiHvrZXGDVKmgmsZu3t/pP1x8iPL/ALx5VeHegrqIMN9TlhMorHLQzRdejuY9tDv4Mp4oe4/3qJ6bat2cXZofnkOwuOI/eP448yKrd9ZS20nb2xwftKODDmMcx4e1N2kr3dx27jAUBVHEDv8AzPvWNyy/s+f+7XMZ7+EvoNn2cYHqfE86k2NJUYGKSxrpxmpqM7d1xjSM15jSc0wHBpammhTgpA6ppxTTK04KYPKacVqYFOCgH1anVah1pxaCEK1OK9DrTgoAlXpwPQy04KkCA9KD0yKVQDwkpXaUwKUKWgd7SvdpTVco0DhkpEjZFJNJNMKN0z05iyyICTtbPy8cH/X86mOi9kYolBG/GT5neaPveNO23ComEmVyVcrZoSXppnrzU2a0S8zU0zV1qQ1MGZ0B40PDbqnAAbyd3jvNEtTZoMljSGNdNINAJY0jNdak0B//2Q==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2" descr="data:image/jpeg;base64,/9j/4AAQSkZJRgABAQAAAQABAAD/2wCEAAkGBxAPBhAOERIQDxUOEBgQEA8UERsQFA8UFBYYFxYTFRQYJyggGRsxJxYUITMiJzUsMS4uFx8zRDQsNykuMDcBCgoKDgwOFA8QGiscFBwrNyssLCwsLCwrKywrLCsrKysrKzcrNysrKysrLCsrKys3KysrKysrKysrKysrKysrK//AABEIAP8AxgMBIgACEQEDEQH/xAAcAAEBAQEBAQEBAQAAAAAAAAAABgcIBQQDAgH/xABOEAABAgICBxQIAwgBBQAAAAAAAQIDBAURBxUhMTRSsQYIEhMXMzZBUVRxcnSBkZKywdLhIjI1YWJzk6QW0fAUI0JTlKGjs8ImQ2SC8f/EABYBAQEBAAAAAAAAAAAAAAAAAAACAf/EABkRAQADAQEAAAAAAAAAAAAAAAABETFBIf/aAAwDAQACEQMRAD8A3E/KJHa2+vMl0+Sbmr92pEvruk9SNJIjK1XQtvIm24D3ZimGNRb1y/t+SE9SebyWgMVz4notuvc30tCm2vo3+C+RGaGcWLO3FcjUalTVW5t3arxn+b+aVJaFBS89Vc736GqpP7/2MttKDNPZsnIky5kg1stDS42K9iRY7/iXRVtal65UvCpOaq9Ob9d9GF4TzMwmZWJS+aJkmx6QkVqxIkVU0WlsbVWqNuVrdRKvebK2wFIVXZqcXg0tP+JrGW6q1Ob9f9GF4RqrU5v1/wBGF4TU9QOj98znTD8I1A6P31OdMPwgZZqrU5v1/wBGF4RqrU5v1/0YXhNT1A6P31Of4/CNQKQ31Of4/CBlmqtTm/X/AEYXhGqtTm/X/RheE1LUCkN9Tn+PwjUCkN9Tf+PwgZbqrU5v1/0YXhGqtTm/X/RheE1B1gWj0vzc0nDpfhPzWwZRiLdnphKvihfkBmeqtTm/X/RheE/eUsvU3Djo9ZpIqJfhvgw9C73LoWovQqF66w1Q6X6SenDFgp3GeRsyEnEzUTFGwJxsOJDi6XKvj1LBm7iVN05nqPrrRK0VHXErRbihtVjqypLUpoZeNoZWaVNaVf3cdd2E5dv4Fu7miqVTRDjPNHmdnKMpHSZqG6C/1mOrra9EX1mPS4uVPcajYzsxuhKySpNyvZ6sOdWtz2biRttyfHfTbrvoG9g/iDFa+E17HNe16I5r2romuRbqKipcVD+wAAAAAAAAPDn9Yf8ArbJSnsGbx+5Srn9Yf+tslKewZvH7lAj6RwnmQgrIWvS/FflaXtI4TzIQVkLXpfivytJ6qcUOd32eRORRO3COkzmzO77PInIonbhHSZSQAAAAAAAHwz+uJwE5Oa8/hUo5/XE4CbnNcicLgICk/UZz9xkGab29H4/chr9J+qzn7jIM0vt6P8xTGzjcrGsqmaGxtEl6SVY/7PMugQI//ehI2HDc1yP23Jo1Stb6XFrMjzeZhpqh6R0EVNMhPVdImWpUyKm4uK/dblS6bJncNhUxy9/+mCaTTNEwJ2jny0xDbFhxUqcxf7Ki30VNpUuoaxzPY2smTFERUgxNFMSrlrdBr9KDXfdBVb27oby+5VrOlqEpiXnqNZNS0RsWHEStHJtLttcl9rk20U5nslWNo9DzCxWaKPKvWpker0oSreZFqvL8V5fctw8fMRm0m6IpLTYDtEx6pp0u5fQjNTd3HX6nJe96Voodfg8DMbmulaWoxI8u662pIsF1yJBcu05Ny/UqXF6T3wAAAAADwp/B3/rbJSnsGbx+5Srn8Hf+tslKewdnH7lAkKRwnmQgrIWvS/FflaXtI4TzIQVkLXpfivytJ6qcUOd32eRORRO3COkzmzO77PInIonbhHSZSQAAAAAAAHwz+upwE1O+vE4Xd5Sz+upwd5NTvrROF3eBA0neZz9xkGaT27H+Ypr9J3mc/cY/mk9uzHzFMbON7zuGwqY5e/8A0wTVjK87mn/REb3zz/8AVBNUNY/KblocaWfCiMbEZEarXsciOa9q30VFvoc52U7FL6O0c7Jo6LK1q58O658onvW+6H8V9NvdXpE/xzUVqot1FuKi3awOMMztPTNHUqyalnrDey4u22I1b7Ht/iatSXPci30RTqCx5m/lqYkfRqhTENtcaWVbqbWjZjM9+1XUu1XnFlSxFoEfP0YxVbdfGkmpXoNtXwE3Pg2tq5cTHKNn4stPQ5iA90KJCdomRGrUrV70voqXlRVQDtoGf2L7JMKl5ZIEXQwZuG304d5sdEvxIWVW7XvQ0AAAAPCn8Hf+tslKewdnH7lKufwd/wCtslKewdnH7lAkKRwnmQgrIWvS/FflaXtI4TzIQVkLXpfivytJ6qcUOd32eRORRO3COkzmzO77PInIonbhHSZSQAAAAAAAHwz+upxe9SZnr8X/ANu8pZ7Xk4vepNTiVrETd0SZQIGk/wCDn7jIM0nt2Y+YpsNJs9Bq7i1Lz/8AwzLNvRrmUh+0IlbI1Va4r0SqpeGpF6TG8bVndHIuYiMiX0nn1pufu4RqZxvmZzWz1GRXuk47oOmVaY3Qtex9V6tr0VK792/dKPVipzfLP6eF4TWOpQctasVOb5Z/TwvCNWKnN8s/p4XhA6lMjsqWJmTejnpBqQ5i6+LLpU1kyt9XN2mxP7O9y1qubasVOb5Z/TwvCNWKnN8s/p4XhAiYcSLLTyOar4MWBEuLdY+E9i9LXIqHR1ieyeyk4SSc2rYc2xPRX1WzbU/iam09Ntu3fS5WiRSw5LNZIq5ulSVLQmek31Yc+jUv8Nz3q1MZERUyqclJiSpR0KI2JLxpd6VpdY+G5KlRyKnMqKnuVAO1wZrYYzfPpSj4ktMuaszKoi6O8seEtzRqmMi1ItWM3dAFbP4O/wDW2SlPYOzjdylXP4O/9baEpT2Ds43coEhSGE8yEFZC16X4r8rS9pDCeZCCsha9L8V+VpPVTihzu+zyJyKJ24R0mc2Z3fZ5E5FE7cI6TKSAAAAAAAA+OfbdReY8CfhaGNotp13n2yojQ9FDVOjhPJjQq2q1yeQEJTMhoXK6qtj7/wAKqS09IJpbmPaj2OuLWlaKnvQ02ZllbWipWi3K9peE8iPQ7FWtqqz3eshlNiWQTOYuA59bHxIaL/DceicFd0/H8Dw/5z+on5murQDcZvUH4fbjN+mPTxkX4Hh/zn9RPzH4Hh/zn9RPzNd/D7cZv0x+H24zfpj08ZF+B4f85/UT8x+B4f8AOf1E/M138Ptxm/TH4fbjN+mPTxk8rmNSHMseyYiw3McjmPamhcxyLcciotaKVFmhmizIUfGj6GNMpGfBWaSGkN0SGxqrU+q5XWrV3K66kSuosWZn26NPSbf/AJZNWe4OgzMUe3/yIu1V/CgGOUVSkaUmFiQHrDc5ugVybbVVFq/snQD4gax2NP4O/wDW2hKU9rDON3FXP4O/9baEpT2sM43cBIUhhK8CEFZC16X4r8rS9pDCV4EIKyFr0vxX5Wk9VOKHO77PInIonbhHSZzZnd9nkTkUTtwjpMpIAAAAAAAAfjHl0ddvLun7ADz3ybr1SL+vefgtFpX6idNR64A8i1SYidbzFqkxE63meuAPItUmInW8xapMROt5nrgDyLVJiJ1vMWqTETreZ64A8hKKSv1E63mZbnjoehoKQS9+/idlDaTGs8r7HkPnxOwgGAgADsafwZ/620JSntYZxu4qp/Bn/rbQlae1hnG7g1IUhhK8CEFZC16X4r8rS9pDCV4EIKyFr0vxX5Wk9bOKHO77PInIonbhHSZzZnd9nkTkUTtwjpMpIAAAAAAAAAAAAAAAAAAAAAGNZ5X2PIfPidhDZTGs8r7HkPnxOwgGAgADsWfwZ/NlQlae1hnG7iqn8GdzZUJWntYZxu4CQpDCV4EIKyFr0vxX5Wl7SGErwIQVkLXpfivytJ6qcUOd32eRORRO3COkzmzO77PInIonbhHSZSQAAAAAAAAAAAAAAAAAAAAAMazyvseQ+fE7CGymNZ5X2PIfPidhAMBAAHYs/gzubKhKU9rLOMuQq5/Bnc2VCUp7WWcZcgEjSGErwJkIKyFr0vxX5Wl7SGFLwJkIKyFr0vxX5Wk9VOKHO77PInIonbhHSZzZnd9nkTkUTtwjpMpIAAAAAAAAAAAAAAAAAAAAAGNZ5X2PIfPidhDZTGs8r7HkPnxOwgGAgADsWfwZ3NlQlKe1lnGXIVc/grubtISlP6yzjLkAkKQwpeBMhB2Qtel+K/K0vKQwpeBMhB2Qtel+K/K0nqpxQ53fZ5E5FE7cI6TObM7vs8iciiduEdJlJAAAAAAAAAAAAAAAAAAAAAAxrPK+x5D58TsIbKY1nlfY8h8+J2EAwEAAdiz+Cu5sqEpT+ss4y5Crn8FdzZUJSn9aZxlyBqQn8KXgTIQdkLXpfivytLyfwpeBMhB2Qtel+K/K0nrZxQ53fZ5E5FE7cI6TObM7vs8iciiduEdJlJAAAAAAAAAAAAAAAAAAAAAAxrPK+xpD57+whspjWeV9jSHz39hAMBAAHYs/grubKhKU/rTOMuQqp/BXc2VCVp/WmcZcgakJ/Cl4EyEHZC16X4r8rS8n8KXgTIQdkLXpfivytJ62cUOd32eRORRO3COkzmzO77PInIonbhHSZSQAAAAAAAAAAAAAAAAAAAAAMazyvsaQ+e/sIbKY3nlfYsj89/YQDAAAB2JP4K7myoStP60zjLkKqfwV3NlQlaf1pnCuQNSE/hS8CZCDsha9L8V+VpeT+FLzZCDsha9L8V+VpPWzihzu+zyJyKJ24R0mc2Z3fZ5E5FE7cI6TKSAAAAAAAAAAAAAAAAAAAAABjeeV9iyPz39hDZDG88p7Fkfnv7CAYAAAOxJ/BXc2VCUp/W2cK5Crn8FdzZUJSn9bZwrkQNSM/hS82Qg7IWvS/FflaXk/hS82Qh7IUFdDAibSK5i8K1KmRegnrZx7ud32eRORRO3COkzkyxXmphUVmtZMxkcsJ8N0CKrUrdDa9UXRom3UrW1puV31uG9artBb9+2j+ApK5BDartBb9+2j+AartBb9+2j+AC5BDartBb9+2j+AartBb9+2j+AC5BDartBb9+2j+AartBb9+2j+AC5BDartBb9+2j+AartBb9+2j+AC5BDartBb9+2j+AartBb9+2j+AC5BDartBb9+2j+AartBb9+2j+AC5BDartBb9+2j+AartBb9+2j+AC5BDartBb9+2j+AartBb9+2j+AC5MbzynsWR5Q/sIVeq7QW/fto/gMps25vJSlP2aXk3OisgK6I+MrHQ0c5yIiNa1yI65Utaqm2gGVgocxOZaLStJvl4VdcOCsVV9yOa3/kAOo5/BV5sqErT6fumcK5Cwm4VbXM6Oa8Tk/LaZLqy8qXU9yoBGUjArTRptXF4N08SkpFkxJugvvOvKl9qpechUvaqOVFSpUuKm4fHGkWuWtPRydBKrY9SeZ+YgRFRWOiN2ojEVyKnvqvc552kPxXdVTbLXrjJ0C17sZDbZUMT0h+K7qqNIfiu6qm2WvdjILXuxkFlMT0h+K7qqNIfiu6qm2WvdjILXuxkFlMT0h+K7qqNIfiu6qm2WvdjILXuxkFlMT0h+K7qqNIfiu6qm2WvdjILXuxkFlMT0h+K7qqNIfiu6qm2WvdjILXuxkFlMT0h+K7qqNIfiu6qm2WvdjILXuxkFlMT0h+K7qqNIfiu6qm2WvdjILXuxkFlMT0h+K7qqNIfiu6qm2WvdjILXuxkFlMT0h+K7qqevmfzJT9ITGglpeLEu1OiaHQw2V40R3oplNVWQdV6yGo5jKBfJSsRHPbE05WvSpFSq5eugedYxzCMoWiHNVyRY8dUdMRUSpLnqw2V3dCla3Vuqqqty4iCzBrHxTsP0tFu3+E8idla/Tbf203feUbmoral2z4Y0oqXUup/dAI+dkGxbq+i5P4kyKm2eY6h4ldxWLzqhaxpVrlupUu6lw/K17N13SgajrTxfg6fIWni/B0+RY2vZuu6UFr2brulAI608X4OnyFp4vwdPkWNr2brulBa9m67pQCOtPF+Dp8haeL8HT5Fja9m67pQWvZuu6UAjrTxfg6fIWni/B0+RY2vZuu6UFr2brulAI608X4OnyFp4vwdPkWNr2brulBa9m67pQCOtPF+Dp8haeL8HT5Fja9m67pQWvZuu6UAjrTxfg6fIWni/B0+RY2vZuu6UFr2brulAI608X4OnyFp4vwdPkWNr2brulBa9m67pQCOtPF+Dp8haeL8HT5Fja9m67pQ/uDRrHRURVdd96fkBJymZqYjaLQrD9Gqutypfr93uNIhNqhNRdpEToQ/CSkWwdFoVcuiqrr91f5n1BgAAP/2Q=="/>
          <p:cNvSpPr>
            <a:spLocks noChangeAspect="1" noChangeArrowheads="1"/>
          </p:cNvSpPr>
          <p:nvPr/>
        </p:nvSpPr>
        <p:spPr bwMode="auto">
          <a:xfrm>
            <a:off x="58955" y="-1539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4" descr="data:image/jpeg;base64,/9j/4AAQSkZJRgABAQAAAQABAAD/2wCEAAkGBxATEhUUEhQRFBQUGRYXFRMWFBcUFBcXFRUWGBgUGxQYHCggGRwlHBQYITEhJSstLi4uFx8zODMtNygtLisBCgoKDg0OGxAQGDckICY3Kyw2LDc3NzcsLC4rMC0sMi8vLDAsLSwsLSwsMC0sLC4vNzcsNywsKzAsNzEsLCwsLP/AABEIAOEA4QMBIgACEQEDEQH/xAAcAAEAAQUBAQAAAAAAAAAAAAAABwIDBAUGCAH/xABOEAABAwIDAgoFBgoJBAMBAAABAAIRAwQFEiEGMQcTFyJBUVJhkdEyVHGTsQgUgZKhohUjJEJTYnJzgrIWJTM1Y7PBwsNDdKPwg+HxNP/EABsBAQACAwEBAAAAAAAAAAAAAAABBgIEBQMH/8QANBEAAgIBAQMJBwQDAQAAAAAAAAECEQMEBSFRBhQxUnGRobHREhMVIyRTwRYiQWFygeEz/9oADAMBAAIRAxEAPwCcUREAREQBERAEWNfYhRotz1qtKkwb3VHtY36ziAufqcIuDNMG9t9Op2YeIEFAdSi5TlJwb12h4u8k5ScG9doeLvJAdWi5TlJwb12h4u8k5ScG9doeLvJAdWi5TlJwb12h4u8k5ScG9doeLvJAdWi5TlJwb12h4u8k5ScG9doeLvJAdWi5TlJwb12h4u8lvsIxa3uaYq29RlWmSQHtMiQYI7igM1ERAEREAREQBERAEREAREQBERAEREAUVcKXCw2yc61s8r7kaPqEA06UiYj85+o03Dpncuk4VdqTh9g+owxWqfiqJ6Q9wPP/AIQCddJAXnDYjZitid4KLXETNStVPOLWSMzzO8kuA9pQGJVrX+I19TXuqztw5zyBpMNGjW7uoBdFQ4I8acJ+bZe51RgPhK9JbObO2lhRFK2Y1jRGZ357yBGZ7ukrNdfs6JKA8ycj2NfoG+9Z5pyPY1+gb71nmvTP4Qb1FPwg3qKUDzLyPY1+gb71nmnI/jX6BvvWea9NfP29RXw37eopQPMh4IsZ/QN96zzVDuCbGB/0G+8Z5r006+b1FWKl23qKmiLPM7+C/Fhvot94zzWNU4PcSbvpD67fNelK9dvUVp7xzT0FZKKIbZ57bsTiBdlbSzOhxDQ4EnK0uIA6TAOiy+D/AG3uMLr5my6i4xWoEwHRpIn0Xjr+gqasDA+fUIB3u/y3rWcL/Bd84zXlk38fvq0RAFUAavaO33dPt3xJUIuyTsAxu3vKDK9u8PpvG/pB6WuHQ4dIWxXkbYLbS5wu4zsl1JxArUDoHAdP6rxrB8dF6m2dx23vaDK9u/Mx49jmnpY4dDgsTI2aIiAIiIAiIgCIiAIiIAiIgCLR7TbW2Ng0G6rNpk+izV1R3eGNkx37lw7uHnCgT+Jvj3inSg9+tZAct8pS9JuLSjPNZTe+O97gPhTHiV0nydcLayxq3EDPWqlsxrlpgQJ6pcSou4WdsLfE7mnVt21mNZTyEVWta6cxOmVztNVMPAF/dLf3tX4hAdte1STHQPiseFcqDU+0/FUwsiCmEhVQkIQUwvkKuEhAWy1UOYr8L4WoDCqU1h16C2zmKxUpqbINHh1GL239rv5Hrt7i5yuE7iP/AErl6FOLuh7XfyOW/wAT9IexJExIx4XeC8XAdeWLRxwE1aLRpV63tA/P7un274m2D20ucLuMzJdTcQK9AkgOAP3XjWCvUlpdFuh9H4KNOF3gvFwHXli0CtBdVpDdVG/O0dvu6fbvwMiTdncdt72g2vbvD2O+s0jexw6HDqWzXkbYLbW5wu4zsl1JxitQJgOA6f1XjoP0bl6n2dx23vaDa9u/PTf9Zp6WOHQ4TuQGyREQBERAEREAREQBc9t5tI3D7KrcGC5oy02nc6o7RgPdOp7gV0Khf5S104UbOl+a99V59tNrGj7KrkBD9rbXuKXbomrXqkue5x0AECSehoEDuEAKQrbgSfl/GXTQ7qayR9pWbwBWrBRuKsc8vayf1Q0OjxcpWzKl7Y25qcWpeHC6Uf63t/7N3Dhi421ZEQ4ER60fd/8A2pT4NcA+Y2QoB/GQ97s0ZfSI0j6FlZlnYG78V/E5euwdp6rU6lwyztU30L+v6Mc+OMY2kKg1PtKpdoCepXXjU+0q3UbII6wfgrgaZyWDbf2l0W8TSvXNc4t4z5ueLBAky+YCybfbO1e+2ZlrtdduqNpBzANaUZs3O0Gohc7wbbAOtqIfciqy5a+plaK5NItc2ASxpyned60+AbDYhTGGBzAw27rw1XZ2nJxwGQ6HXd0ICWKdzTc4ta9hcN7Q4Fw9oSldU3Eta9jiN4a4Ej2ge1Q/srsFf0q9E1aDmuoOqudcNr0WNqh35pc2m6q8O3c6MocYWfwe7H31resebcUaLG1WvNQ0Kj+cTlDK1INe/o9MCBogJXhIVUJCkFstVDmK/C+FqA1hbFzQPeR4ggfFbfFBqPYtZilEloc30mGR7RqPgtrSqtr0g4b+kdTulp/96kZCMBZNpdZdD6PwWO9hBgiF8Qkj/hZ4LRdZryxaOP31KQgCrH5zep/x9u+JNg9s7nC7jM2TTcYr0DoHAafwvGsHx0XqO0ui3Q+j8FHPC5wZNug68smgXAE1KTRpWHaH+J8fasSSSdncdt72gyvbvzMePY5p6WOHQ4LZryNsHtnc4VcFzQTTJy17dxIDgD1fmvGsFem8I2xw+4osrU7mgGvE5X1GMe09LXNJkEIDfIsCljVo4w24t3E7gKrCfAFZwM7kB9REQBERAFCHymfRsPbc/CgpvUIfKZ9Gw9tz8KCAtcAx/JK/77/japNzKLuAo/ktf99/xtUl5l802yvrsnb+EdXBH5aLpcs/Z100f4nLVlyz9l3TQ/icuhyZX1T7H+Dz1aqBnOGpXyFWQvkK+HNOZu9sranlBbVeS0kikG1MsTmaecCCI1000G8gFb7Y0H031G0rgNZTdVlzWAOaxzmkCHkzLHdEGN8ETkf0ttwYdnBJhjRFRzpJDeawktJIIh0FY9Hb3DahDW1i4u3NFOoZkgbi3pzDegLLNvbM5tK0tDdIpy7OXABsPgnmHu6pgxk3O1tFjWOdTrjO/JlIYHCBTMnnxEVWHQ7pJgNJFm24QMOIEVC0BpJljgGZRTlmg1P4waDq9ivN25w/ieP413FGoKIfxdSDULXOygRJ0adyAtYZtrb1nhjadwHE1N7WwBTbnLic26IggEEyATBizS29tjTq1Sys2nSFMzzMzuMNRsBubUg0juJmREysh23lkA4vdUblgmWOMAxroDrru7lWNubEuc3PUOVocSKdQiC6o3oHXSI8EBYqbb24IaaVyHOMAOaxoiYzZs5AG/wkwNV07SCJBBB1BGoI65XPYjtxZUoBc9zjT47IGuDuLyOdm1EfmxHWR3rNxHaCjReGvkgta4uBafTNQNAZOZ5mk6coMaE6SQBs3NWuNGpScX0TofSYdx+j/VYlltlY1Q806jncXlLgKb5Gd5YNI15w6Et9rrKpnyPecjS9x4qpGUNY7fl1JbUaY369YIU2KNszHKR0qsc0+zM3xGv2L6cXs+76jvJaKrtbYdL3ExJHFPOXV7YdpzTmpuEHu6wrOI7UWFIgVHlpOSJpPgmo3M0Ahupj4puI3m/djlkOke7d5Kh209k0QHx/A7yWA2myowPaNHCRIg69y1t5ZDqWSSItnB8K+z1ldE3Nm4C5J/GU8jgK36wkQH/FRuNjMR9Xf4t81NlezhwMbjK6e3dzW+wfBV/bW1cmhnGMIp2r3m5pcMcqbkeaqmx2ItBJt6kDqgnwBlZ+yu3eI4bUAZUeWNMPtqslhA0LIOrD3iI+xeiSR3KMuGfAKRtxdNAbUpua1xA9JrzAB9hj7Vp7P5Qyz5liywq9ya4ntl0kYxcovoJi2S2jo39qy5ozlfo5p9Jjxo5h9h8RBW5UC/JsxMirdWxJhzG1mjoBa4Mcfpzs8FPStBoBERAFCHymfRsPbc/CgpvUIfKZ9Gw9tz8KCAw+A4/ktf8Aff8AG1SRmUZ8CR/Ja/73/Y1SLmXzna6+tydv4R29NH5US+XLYbIum3/jf8QtQXLZ7FH8m/jf8QuhybX1Euw8dcqgjdkJC+pCu5yTn/6S4cCYewkPyHLSeSHuc1mWQ3VxL2iBqZG9K20Fg1rXGC2o1zmniXwQ0jMTzdOg6xoJVXz/AA4Zi4UmZS15zU8p1MtqCRqJZOb9XuV19zh4yAm39DMwED+zdmEgRuOR31SgMOhtVhjiQHtgZSHGi8NM6SDl3aAT3gKs7U4dxYe2ox1MVOLLmMcWseGPcZhvNhrHa90L5S/BVRj6jWUC2iw1HxT5zWAVGklsSRDXiOmFUL/C8uQ/N2DMQab2BkPGZplpGhADvoPegLNztLhlMkkgHI4E8Q8HLSkuYZZ+bLiR+brMLMZidjWe63GR5eXsc3inZSWyHguy5dIjf0jrCtmvhb+fFs/M5rS8MDuc+S0Exv1+3vX2jeYYCAw24yQ8ENAAl28OiJkfZ3IDHG0+GUvxbn06RYA3IWEQGzNPQHVsat6F8p7YYcQXOdkyZoz0nNJDWl7g2W9TSY37usLNu7jDsueobfK8Z8zmghzXxzt2syNe9UCnhrmVHinbvbTGaplphxA5xkiJ7X2oD7a7QWDnBlN7czsjYFN8c6cjS4NhvouiT0FUVdpsPY3MajA2XScjhECS4jLJGo16cwXyzxLDCW8UaGaoWOAa0ZszgXtcQBI9ImT1q1TuMHnT5rLydC0SS8iRBGkkbusHvQH3Edp8Pol7HubnEFzMhzFpDefu1bDhr3HqKzLW/taz3U6bmPdTgubl9GZAOo/VI0VDbjDajm62z3VDkbo0lxAYcu7oBZ4hY7cWwuk4FrqLCdA5rI6WiMwH+M360oDaOogCAAANwGgWHXoLaNIcAQQQQCCNxB3FWqlNTZFHMYrbwxx6gr1q/mN9g+CycepxQqHqaVr7R/Mb+yPgqfynV5Idh1Nnx/azMzLjeFx39WVf2qX84XV5lx/Cy7+ran7VL+cLhbOj9Xi/yXmbmePy5djOe+Th/eNf/tn/AOdRXotedPk4f3jX/wC2f/nUV6LX0s4IREQBQh8pn0bD23PwoKb1CHymfRsPbc/CggNXwLn8mrfvf9jVIWdRxwNu/Jq373/Y1SBnXz/a0frMnb+EWPRxvDEvl622xB/Jv43/ABC0Ret3sKfyX+N/xC3+TyrPLsNbaUaxrtOkSF9CK5HEOfdb4W7MSLcgQHFx3ZwQGkuPUDDejVXalthzmhp+blrQGgZhoAdBv/xPv96rZgdiwEBjA1zw6C8lucl24F2hJqOMDeXE7ysN+xuFCSaNMdJJqOAgBup526KbfqhAZLLHDqTXuayi1lUOY9zfReMry5riNPRznXvVtlthhaHRbwQTLiNQcwcSHGZPOBnXQzuWRRwixpURSDWCi5wIaXktL5zCJO8kfT0ysduzuGVCKop0XTmIe15g5ua4yHQdxB756UBcoYfhxAYxtAh5ENDgczmjeBOpiNd+5WW2WFnQC35sfnaaQ4dMGJB9p71RbYfhWYV2Gj+LqSHiscjakAbs2UHnN8QrZ2awpj6bXNZxsFzCarhVOQUgagOaZblpCRuhvcgMp1PDGgE/NgKbC0c4Q2mOcQBO7mz9CufN8PpCppRYHk8brlzEEnUTqZk+Kxv6JYYBl4mnGYvjO6czmlhd6U+i6Pp71VdbPWNUl1VoqEnMZqOjeTMB0aZjrvQF2jZYawio0W7ecAHBwHOA3TOp6Y+nevlOxw0Z4bQGWC/UCNTBMnTVx16yVbr4FZGnkLTkzh/9q/V0gkZs3omPR3KwLHDaTg6KYdWAphzqjiXhjmwJc7U5suvWR1oC7YW2FBzBSFDOxwDdSXZ6YaJ1Orua3Xpgb4V35rhxqtZko8YCcjYM5qPFzHe3JT+qFjW2DWFOOLY1sRlio7mw5rhl53N5zGnTfCvttKAq8cBzySc2dxGogw2YE9MDUgE7koWbim1rWhrQA1oAAG4AbgqXuCwnXasPvFNEWWtoHj5vV/YK0lo7mN9g+CycZupo1B+q74LX2r+Y32D4Kp8pI/vh2HZ2WrjIzM65HhVd/V1T9qn/ADhdPnXJ8KLv6vqftU/5wuJs+P1WP/JeZvamPypdjNR8nD+8a/8A2z/86ivRa8z8AeK29vf1XXFalRa63c1rqj2saXcbSOXM4xMNPgvSzHhwBaQQdQQZB75X0UrRUiIgChD5TPo2HtufhQXfbfcIlnhgDak1a7hLKDDrG7M525jZ+kwYGi89bf7fXOKup8cyjTbRL+LbTDpiplnM5xOY8wbgPYgOt4Hf/wCat+9/2NXfKP8AgfeBbVpIH43/AGNXefOGdoeKoe1E+d5O38Fm0X/hEuFbzYU/kv8AG/4hc8bhnaHitnsdiFNttBe0c9/T3hb2wN2eV8DW2ovlrtO1C+5lq/wrSj02+Ktuxal22+Kt1ricKnwNbcbDWB43jA8tquzOBfDdBSA03H+xbv6yDKu3WylgXl72nM5rKfOedzA1rAJ1nmjxPWVoq2z+Hufn42oDIJDajQCQWGfR0dNPUiDzn9DiFiM2Zw9ogVq+4D+0ZMAg6EM0mNY6z1mVoUzrLLZq1o0jRpCoxhcHgB5kPBJzA9ZmDO+BMrHudk7JwYCx0UmvYwBxENqPzub3ievu6QCOerYTaEAfOKrQ2kKLcr2NdkDS0y7L0hx3QB0AGCqKWG2bKjXtrVBkD2tZnbkaKmbNAyzve479/cAFO4jebpuyWH85oa/U5nN40nXmxInT0Bp3eFurslYAhzmvOXpc8kalm/r/ALNgH7Om8zz7cLs20uKFapl/F65qeb8U57m65I3vPRpAiIWG7BLR9RjaJqueHAwC0tnO12d3N/VHtjWdFjkyRxwc5PciYpydI313g1CrVdUp06pLmhhOctBADAdd8Hi6Zj9QdZmxT2ZDWuY2g2H0zSdzjqxzi4g6dbj9EDcuyaABA0A3L7KoGXlNq5SbgkkdBYca/g49mAvFMU+JaWNe2o1pcSA5sREjdpu7yjsHr8W2lxZyMaWBudwljshLCRrE02n2jvXYSkrz/Umt4ruJ91j6pH9TY+YmgCQ4unO6ZLWNnTupt9msRJW3t6N6xjWNY2GiBJJPwXUykqf1LreK7h7rH1Tl3Nv+wzxPkrTqOIdhnifJdbKSp/U2t4ruHucXVOHr4fiDgRkp6gjeekexX6NheBoGRugA6fJdjKStTU7Yz6lp5EnRsYMiwpqETkfmV52G/atRtds5e3Vq+i1rA5xYQSSBzXAnWCpFlJXhj188c1OMVa3nrPVOcXFrpPNuJcGeJ0WlxpteBvyOk+BAWVwZ8INxh1djHvc60c6KlI65J/6jOyQdSNxE6TBHoiV5o4U6FNmJ3ApgAS0kDcHFoLvirfsTbOXWZJYssVaV2jlZ8UYq4nqv8KUP0jPrBF44+cXXXU+1FZTWMvELutiV+55Jz3NWBOuUOdDW+xogfQpuwTgww6iwCpTFd+mZz9QT3N3QoRwQG2xGkHb6Vw1rp/VqZSvUUqpcpdVnxShDHJpNPo/k3NKk03RrLPZuzpAtp0abATJDWgAnrgBX/wAD236NngFmSkqoPNkbtyfebynJKkzE/BFt+ip/VC+08JtmiG0qYHUGgLKlJRZci6JPvIbb6WWfwfQ/RU/qhPmFD9FT+qFelJT32XrvvZj7Jifga01/EURJJMMAknefaUdg1qf+jS+r9Ky5SVPv83XfeyPZRhOwS0MzRpa7+aFScBtP0NPdHojcs+UlTzjN133sn2TXDZ2z1HEUoO8ZRrO/4rNtLOlSEU2MYP1WgfBXJSVjPNkmqlJv/YorlJVEpK8qFFcpKolJShRXKSqJSUoUVykqiUlKFFcpKolJShRXKSqJSUoUVgry5jtU3mI1S0zx9ctYd+jn5GHwhek8bveJt61WY4um9094aY+1eeuCuxFbFrNhAI4zOQeqkx1Q/wAit/JTDvyZOxebf4NTVPoR6R/oba/oqfgEXTorkaZ5I4U7HiMWu2iRNQ1Gn94A+fFxXoHA73jrahV3cbSpvjqLmAkfQTCif5RWHlmIUqoHNrUW69b6bnNP3SzxXZ8E9/xuG0R0081M/wALjH2EKscqMXtYIZODrvX/AA29I/3NHZykqiUlUijoUVykqiUlKFFcpKolJShRXKSqJSUoUVykqiUlKFFcpKolJShRXKSqJSUoUVykqiUlKFFcpKolJShRXKSqJSUoUVykqiUlKFFcpKolJShRyfCvfcVhlbXWplpjvzuEj6od4Lifk64fnxCpVI0o0THc6o4AHwDh9K2XDvdxb29KfSqF5H7DC0H/AMhW2+TZYxb3VaPSqNpg/sMDiP8AyBX/AJN4vY0ftdZt/j8HN1T/AH0TKiIu+axEPyj8NzWdCuAJpVS0npDajd3ixq5ngIvuZc0T0OZUb/EC138rPFSrwtYb84wm7YN7WCq3pM0XCoQO8hpH0qBOB2/4vEAwnSsx7PaQM4/lK5m2cPvdFkXBX3bz208qyInyUlUykr5vR2KKpSVTKSlCiqUlUykpQoqlJVMpKUKKpSVTKSlCiqUlUykpQoqlJVMpKUKKpSVTKSlCiqUlUykpQoqlJVMpKUKKpSVTKSlCiqUlUykpQohPhwvM15Sp9FOkD9L3Ex4NHipg4EcO4nCKEiDVL6p78zoafqNavPvCRdcZiVy7qcG+7Y1n+1eqtl7HiLO3pRHF0qbSOohon7ZX03ZuL3ekxx/peO84uZ3Ns2iIi3jzLV1QD2OYdz2lp6dHCN30rx3hznWmIMmQbe4DXdBinUyuB9oBC9kryjwxYX83xa5AENqkVm//ACiXH6+dYzipxcX/ADuJTp2T0HL7K02ymIcfZ29WQS6m2f2mjK4fQ4ELbSvleTG4TcX0rd3FgjvVlcpKolJWNE0VykqiUlKFFcpKolJShRXKSqJSUoUVykqiUlKFFcpKolJShRXKSqJSUoUVykqiUlKFFcpKolJShRXKSqJSUoUVyqXvgE9QnwXyVqdrrri7K5eDBFGpB6nFpa0+JCzx4/bmor+Wl3mMtybIDwyh88xGm0yRcXDZ6TlfU18Gk+C9kLytwKWXG4vb/wCHnqfVYf8AUr1SvqkUkqRX3vCIikBQH8pTD4rWlcD02VKbj30y1wk94qHwKnxchwo7I/hKydSZArUzxlEncXtBGQnoDgSPA9CAjngfvy6x4veaVRwiYgP54+0uXccY7s/eHkvOuG4ne4bcPDQ6lUbzalJ7TBjoc0+IPf3rr6fC/XjnW1Inue4fZqqhtHYmeeeWTEk1Lf00dXT6zGoKMulEt8Y7s/eHknGO7P3h5KJuWCt6tT947yTlgrerU/eO8lofAtb9vxXqe3PMPHzJZ4x3Z+8PJOMd2fvDyUTcsFb1an7x3knLBW9Wp+8d5J8C1vU8V6jnmHj5ks8Y7s/eHknGO7P3h5KJuWCt6tT947yTlgrerU/eO8k+Ba37fivUc8w8fMlnjHdn7w8k4x3Z+8PJRNywVvVqfvHeScsFb1an7x3knwLW/b8V6jnmHj5ks8Y7s/eHknGO7P3h5KJuWCt6tT947yTlgrerU/eO8k+Ba3qeK9RzzDx8yWeMd2fvDyTjHdn7w8lE3LBW9Wp+8d5JywVvVqfvHeSfAtb9vxXqOeYePmSzxjuz94eScY7s/eHkom5YK3q1P3jvJOWCt6tT947yT4Frft+K9RzzDx8yWeMd2fvDyTjHdn7w8lE3LBW9Wp+8d5JywVvVqfvHeSfAtb1PFeo55h4+ZLPGO7P3h5Jxjuz94eSiblgrerU/eO8k5YK3q1P3jvJPgWt+34r1HPMPHzJZ4x3Z+8PJOMd2fvDyUTcsFb1an7x3knLBW9Wp+8d5J8C1v2/Feo55h4+ZLPGO7P3h5LleFC6LcOraRmLG75mXjyXHP4X68aW1IHve4/ZAXJ7QbS3mIPa2oS4A/i6NNpjMdNGjVzuj/wDVuaHYeojnjPIkkmn030Hlm1mNwaj0s7j5ONvOI1nxoy3cJ6i6rSj7A5ejFHHArsTUw+2fUrjLcXOUuZ002NnKw/rc4k+0DoUjq5HJCIiAIiIDS7Q7J2F6ALq3p1SNztWvHcKjCHAd0rk38CmDE6MrjuFZ0fbqpGRARvyJ4N2bj3x8k5E8G7Nx74+SkhEBG/Ing3ZuPfHyTkTwbs3Hvj5KSEQEb8ieDdm498fJORPBuzce+PkpIRARvyJ4N2bj3x8k5E8G7Nx74+SkhEBG/Ing3ZuPfHyTkTwbs3Hvj5KSEQEb8ieDdm498fJORPBuzce+PkpIRARvyJ4N2bj3x8k5E8G7Nx74+SkhEBG/Ing3ZuPfHyTkTwbs3Hvj5KSEQEb8ieDdm498fJORPBuzce+PkpIRARvyJ4N2bj3x8k5E8G7Nx74+SkhEBHDeBTBuxXPdxx/0C6fZ3YnDbIzbW9Njv0hzVKn13kkewaLoEQBERAEREAREQBERAEREAREQBERAEREAREQBERAEREAREQBERAEREAREQBERAEREB//Z"/>
          <p:cNvSpPr>
            <a:spLocks noChangeAspect="1" noChangeArrowheads="1"/>
          </p:cNvSpPr>
          <p:nvPr/>
        </p:nvSpPr>
        <p:spPr bwMode="auto">
          <a:xfrm>
            <a:off x="211355" y="-158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2" descr="data:image/jpeg;base64,/9j/4AAQSkZJRgABAQAAAQABAAD/2wCEAAkGBxISEhQQEhQVFhUXGBQUFBgUFRQXFBUXGBYWFhUWFBQYHCogHBolHBgVIjEiJSkrLi4uGB8zODMtNyguLisBCgoKDg0OGhAQGiwlICQsLC0sLC8sLCwsLCwsLCwsLywsLCwsLCw0LDQsLCwsLCwsLCwsLCwsLCwsLC0sLCwsLP/AABEIAOEA4QMBIgACEQEDEQH/xAAcAAABBQEBAQAAAAAAAAAAAAAAAgMEBQYHAQj/xABFEAACAQIEAwUFBAgEAwkAAAABAgADEQQSITEFQVEGEyJhcQcygZGxQlKhwRQjYnKCktHwM6Ky4RYlwggVQ1Njg5PS8f/EABoBAAIDAQEAAAAAAAAAAAAAAAABAgMEBQb/xAAwEQACAgEDAwICCgMBAAAAAAAAAQIRAxIhMQRBURMiYfAUIzJScYGRobHRM0LBBf/aAAwDAQACEQMRAD8A7jCEIAEIQgAQhCABCEIAEIQgAQhCABCMVcXTTRnRT+0yj6mQ27QYQad/TPowP0jUW+EJtIs4Sqp9o8IxsK9P4m31kihxfDubJXpMei1EJ+QMbjJcoFJPuTYQhIjCEIQAIQhAAhCEACEIQAIQhAAhCEACEIQAIQhAAhCEACEJD4hxKnRF3YXOw5nn+R+UaV8CbomSBjeL0qV7m56Lqf6TPcR7QBrZqgpqdhtmG99dSPPaVeJWkUNSsB3ZACh0YFr66X8VtBsB8ZfDA3yUyzJcFhxDtmcmalkF7hRcMbjfUaC3Pf4yjx/EsTXJA71rBlexfuw3K1kynXrbfbSMcLvUqZaasFLILIDamouTY31XNa97cvSbHD4Arls7aXzWCfrCbDMxIJv8ek1ShDC+NzPHJLKtnsc2q4ap7rhh5ZCu/PRUjWJ4dlUVGNiCMha5NxqASB4hp006nab7H9nS7tVFQi9j7t9RvcXA2tsL+esy2KqkFqZ8QFyQy6FRsSre6TyB1GbnpbZiy+p9n8zHkjo+1+RQ0OHI91RhzYrqCQDpckC4AsbA3NztYGeVcMybMRbYKwVPil1/EmWlOuUuFAHhUnKqgstgW2texubdL7WvGK9U9RrsSRY25KzAhfQj4zQ4zv4EI5I0RcDx6tQvlqFdRbI9NR55k72xHplPnNbwPt7iGYIy572Aay28xdWuCP4uu0yLVGVjY67FXNib9VqZqZHw9BL/ALP8Qp1v1FcKGUp3eemE8R0Vd7Z9Da1r66TJ1GCOnVpNeHM7qzoGB7UUX0e9M+eq/wA39QJdo4IBBBB2I1B9DMDiMH/e8bwmKq0DemxA5jdT6qfrOU8Xg3LJ5OiQlHwjtHTq2R/A/LXwt+6evkfxl5KmmuSxOwhCEQwhCEACEIQAIQhAAhCEACEIQAIQme7QcaK3o0T4/tG/u/sg9ep5euzjFt0hN0HaXtMmGUhfE/ui2vi+6Op+nntMZicBiK9jXbK1VrLTHiYjTfXRRuxPQaCW+DwCAiq9mdQTnb3V5kqpNlA67+fOUnEcSS/eCo5PiU28G5zaAHwqRbQ6nL8Z1OlgltHnz/RzeqybXLjwWJp4enULn9YyKQxZhY1ARYbXH2hfQaW1Ogi0MNXxLC5Zrm+ZwwpDkSoAtptrv0k3s3wbvLVqg8IP6tRbKbHUkdNLdTNLUx9JSVNRARuCwBHr0kp5PTk4x3fnwVRh6i1S2XjyJ4dgFpKAAL28RA3+ZJA8ryZccyBubE8hufSVY49QBsSbW0bKbH4b/hrKHi3Eu+KAaFc93tlOVuVgdABoRfWURwTnLf8AUun1OPHH2tP4EntFxV2OWkTkGl11DmwOpHIG4I2Om99Ms6+Ek7sba76am/xK/KSaup00A0HkIV6jCwzNoBzPPxfnb4Tq4cfppRRycuZ5JOTFY6tRFCh3agVdc5tf3TYanWzEk2Btv5SregRspKNrbWw3+1yI1F/LoZMq1nyjxNu32j0X+sdTg1erRaqELBSSPvm1g1l3I2/lMsjWNbvl938Sabm9l27ELhy06dan3+WpSzWAPitfTNfYZSblbnbY3BjFSl3FcUqpYUqT2OT/ABKZvo975lJNjcHUbdA26FRZ1YK3UEa9VvzHTnqPS04ZgcVi37pqhCquYO6Bxl2UKxF2U9L20NxpFlSjcm9q3/tfEtxtvZLf55+Bs8KEKAq+dbCzBs6tYanPc66c7b84jEYSWeDwaU1yqqLsX7umtNWNrFso/wB4mlhgqKlyQoCgm17AWF7ACcK1ex1jN4nCSy4L2iakRTrEsmwbdk9eo/H1kmvh5TYvC9INKXI02joVNwwDKQQdQRqCOoMVMBwHjhwzd29zSJ15lD95fLqPiPPeo4IBBBBFwRqCDsQZmnFxZfGVioQhIkghCEACEIQAIQhAAhCMY3FLSRqjmyqCT/QecAKztJxjuVCJ/iPe37I5sfoP9pkeH1Vdiqtdh73XUnU+pBlT/wB/fpNWrUVWqEAscvu88lNb6nbSw843hK1elT/S3Yku2Sy2yjKWOUnWyhsw01O1wNT0MPTOqfJiy51z2LPtJxDLagh13e3LbKPlr8vIyowi732+1/W/Xp/+xnvHquXc3J1YnYAacuW0kZuQ2G3U+Z8/pOvjxLHDQue/z/Bxs+XXLV27F9juNOUWnS8KAKCw0YkDUGx8Pp5byspINzt9T0/r/vEYe99DbqfLzHP0kgurcsvS2ot6f36StQWP2xRXPJKbuTLHg/D0rZ87Wa2g5jbxW2sNrf7SPxHCLSsquHJ1aw2HIXvrff4CN0qN+hG5tv6WOvl8YisDfXQ/KQSev7W3gbmvTS07+SOqXIHUgRqsbknqSZJXmegP4+H85L4Pwg1zcmyi19L5tdQOnrLXkUPdIhjxym1GPJK7JcMznv2tlRjlHMtlG4ttYj42mpOLp5+6zrntfLmGa1r+76Qo01pplUaKNALXNunnKbs1WFd6uKIAe/dgAe6gAYXPMnr+zOVkk8rlkfC+UdzFFYVHGuWT+N4o06ebuu9BZVKk2AB0zNdSMo0v0kfs1hMlBCRZmGpupFszMFplSR3QzHKL7HleXInhWU6/bpL9Hu1DU8K3jhEQYgGag5cpX4rDy1KxmrTjTEZLH4f5yz7HcbKMMLVPhY2pk/Zb7noeXn66OY/DzNcQoc+fL++sk0pKhxdM6zCUnZPjH6TR8R/WJZann91viPxBl3MjVOjQnYQhCIYQhCABCEIAE5b7Yu0RGXAUzuM9a29j7i/U/ETp9eqqKzsbKoLMTsABcn5T5t4pjzisVXxL7M7Nb9kHLTT5AD4Ezb0OLXkt8IzdTPTGl3HeHWTKx3O1t1U6Ej9oi9vn0lyruVSjyXa32iSSD8jp6nrKSgxJudzL3CnwAE2YghCeSncE8r62PLW+jAjvqNUzjTd7EkMAMo25n7x/oOXz56O05EW40OhG4kyg1hm+C+vM/AfiRJyVIyvdkom3h/m9enw/rFqZFQx+lqQPn5DmflKWqRB7slZrADrqfTl+Z+Uk8Mw7VXFNWIGpNug3tyvGMBTFWqFN7E20IBA2Gp6D6S/oYRaeJSnSUkKv65ibk5wwXMOXw6zHmyKKce9WasGBzak+LoosajUyyMBe4GoQki19bX/Z5yw4NxmnSplcrmoSbKPdYk2UKBsdr6f0kLtFhlpVci6KfGB0zaW9LqZ52cpsa2YJc5HyMykorWORj5XBEcowlh1S/HwSx64Z9Mfw8mxweKz0hVK5TYkqeRUkEfMGYXA46s9d2oKwU3qPTpZVY0wdQD97X5nSXIo400jSWnk7wsxbvBmBNi2bWwDG58PW3rJ7PdnXw1Q1GqKbrlsoPM3Op6ELY89dBM+N48UZt02+Fybp+pllBJNJcvgvcJh0QeBcubU75jz8ROpPrHZ6DPDMBuEzzLFT0CMBIWJdY7PDFYmitxNOZ7ieHmpriUuPp3k4siUXZ/iH6NiVcmyN4KnSxOjfA2PpedSnIOJU950bslxDv8LTYm7L+rf1XS59RlPxkM0e5bjfYuYQhKC0IQhAAhCEAMb7W+J9xw2qAbNWK0B5h7lx/wDGrziNTRiv7RJ8yTp8hYeuadH9ueM8WDofZHfV3HXKFVB8buPjOaK18rnnof3lsPplPxM7X/nwqCfk5/Vu3Ra4BQTrsBdvToPMkgfGT1qEm5/2HQDylejWULzNnb5eAfIk/wAXlJFJp14eTlzRb4epmsp12APMf1HkfwkioOa6qBYEdOrDcXNzr1lfQayluvhX5eI/I2/i8o5SqW1Bseo3i027RU+NyYjSRTeyk9fCPq35D+KRFrg+8AfMaH+n4SRUtooa1hqGFtTryv5DW20rl4ZDT3FZpdcA4oKV0VGd2JsAUCmwuBci/La8oe7bkL/u2b6TR9j+KHOMM1svjanceJW3IB5aZj85n6pJ426sv6VNZFvRZvg6mMIasDTpLlKJYZmJUFiW3AvcbDSX3lygTPLziym5UuyO3DGo2+75Z6BCeKZ5IExUDE3lb2i4i2Hw9SqmUuB4A2xa+t9RoBmJ15Rxi5NJA3Sss55RqqwDKQynYqQQR5ETn/aLtPTr4RT+kGi5a1SlRC1XZbC65rgW1HiuAdRY2l5wbtngqwVBUKN4VArWQsbWFjcqTfleXS6fIo6qf6FayxbqzURDNEs0bZpQkTbE1TKvGCT3aQMUZNETM8TSW/s3xdqlageYWoB5rZW+q/KV3EBvInZbFd3jqJ5MxQ/xggf5ssc1cWSg9zrUIQmQ0BCEIAEIQgBwr23Vyceq8loUl+dSs7fSnMfwognI/uHVjzXKCcw9Bm+BPlNL7az/AMy/9tPoJksI1kY9bIPT3m+ij+Kd/pP8SObn+2y2ZzmObQ3uemuot5W28rSRTeQsPWBAVja3ut08mtuv4jz2k3Cgq12HujP5H7tiNwWyi46zoRlSMMo2ydVexCfdFj+9u343HoBFo8rkePpUlkdkUyRZ4drsAdtz6DU/gDFGrcknc3J+MiUHsrN6KPVv9gw+MmcG7tq9Na3+GWs2th5XPIXtfyvIt1cvBFQukbzD9nKFWhSLIUcohJQkG5UE3vcGSOFdn1oVRU7x3ABCq3Im3iuD0uNuctryBx3iBoUKlUWLAWW+12OUac99p571cs/Ynz/07XpY4+6uBfF+N0sNk7zN4yQMqg2ta5NyNNRtrKbH9tEVrUUNRVsajkFQF2OXne5Gp56c5hsfxOrWIaq5cjQXsAOegAsI5wyiHTEFmyqlJn962ZwR3Skc9b6eU6Eegxwhc93+3Jjl1k5yqGy/c33aU1kajiqT3poUzKM1irOLtcGxBBAN9t5K4L2ioYq4pmzb5Hyh7cyACbgTn3Z7tLWwxWmLNSLC6NsLnXKeW97bGTOLY7DYerRxeHpMhYCqmV1s/iKVqVSlr3fhuARpcHQ7imfSNfVtb/6tfwy6PUX71+a/o6VmmM9otCq4w5VC1MOy1CoJINQBFuBraxcX6keUteJ8XZsJ+kYQhyynKoUs5NtQoF7OupIIPukabyp7CcSGKpgVr1K1AsVZ3uSGNwwW99NBmI6WMzYoSh9bXDqi/JJS9nkz/AewNWspfEM1EfZTKDUOnvMCfCL8jqddt5bJ7M8PpnrVW2uAEUEcxsSL+s3LSNhsZTqZu7dXynK2RgwVhupI2by3k5dZmk27r8BLBCPYkg8o2xnpMbqGZC1jVRpCxTSRVaQq7bySIlPxA7ygNbJWpP8AdrUG+VVCZO49xejRZFquENS4W97aWvc8hqNTpM/Uxi1kzodMzLf9xrX/AAvJtbDR9AwhCYTUEIQgAQhCAHA/bjT/AOYjzw9KoPg9VWt8AD/DMOr2VB+83xLZf+gTo/8A2gcOUxGDxAHvJVpnp4GVgD6h209ZzSvoQR7pVcvl4RceoJ/G/Odvo5eyJhzx3ZNpPLXDYnLTsRcM1gL7BQC2U8rlkPQ5dQZRUnlhUewReign1Yl/9JX5Tpc0jE0WSU7+4c37P2x/D9r4X8wIJUlejyauLJ98BvM+9/ONT8bjylispcSaXsijqWb4aKPxD/OFO7HKoJJ2ABJPoBG8RkuAGy2VRZwdLjMRmXc3J3AnQ+wXDe6od6y2eoTrofAPdykcjqfPToJRl6hYoaiUMLnKhXB8NjqWFpLS7vMSzFKwINNWN1AsR5kg6i9uUYbguOxRJxVRaa7BR4rEMviVAbagHUtfymsDRQOny/Ocj6RJNtJX5o6HoppJt0ZGt2DS3grsDzzICPkCIun2ApZvFWcryAVVa/XMbj8JrAZ6wuCLkXBFxa48xfS4j+l5vvB9HxfdOT4HidPC1XSph0qoKmorIvfLlNtDsDa/h2vKzjWMapWcsSbFkW4AsisQqgAAAAdJqsf7Pq7VHZa6Mpuwapm7xmOtnsLdfFf4TF8apNSr1aT6Mrtcepv8tZ1cM8U5XF263MU4Tiqa2smYXj9Snh6mFtdGIdTmZWpuCCGQjzA0lZg+IVKLd5SYo1itxa4BFja/Pz5TU9l+xYxdD9IeqUzFlQKoPukrdiTtcHQW23ker7OsaCQDRIGxzsL+gK3+cPWwKUo2viSWPJSf6ECr2lrNWoYirUq2C92/cuUcqrvdc173sy6nXXcaEaj2W4lqlTGVAuSmTRsgLMoazi92JJawGZjqSbmQ+Dezmo4ti2KKrMVFJlLNmCaliCAPCdLX9Oey7O8Ew+EpslAkhmJYlg5LL4SLiw0IIt1vMXU5sOhxhz+3NmnHCd2y4LRtzPGeR6lTec2jQYlPaJSXEV6GKQ0MjWQkOzMNjnVV0uLMDsQfnH4x27p0w1WmjVaAK0hVQgKaxBdkNzfKEym4G9xLbtf2epY2mFayuuYo4AvcqVAY2uVuVJHPKIzwvhNLC4cYceJRdnLgeInUsRt005ACarxUmlv4InGOO46rWrvUrNme5XTRQFJACDkv9b7maDsHUzg0DfWrSy/xsqMB+H80z3F373EO6D/EIqKNAPELn0F81+ljNJ7LRn4nhqS6rnXyv3YauXI8zT+VhylmdrQWRW59QQhCccvCEIQAIQhADnXt14Z3vDe9A1oVUqfwtem3+sH4Tgy1xfKfdITbcHKLMPPy5/iPrDjnDVxOHrYZ/dq03pnyzKRf4b/CfJOOoPSqNTcWZPAw6MngYfzKZ0uhntpM+aPclG6+fMEbEdR/emx1k7Ev42HQ5B6L4R+AEr+HVvEqMMysygjoSQLqeR+vO8kVdb1FOZSbk7FSTs68voeRM68JbmKUdiSjyZg6L1XWmilmY2AUEn8OUqkqTf8AsuWmWqvlJqLlAYjwhGvcA/eJU/D4yWXL6cHIrjDU6Nhwrs7h6NyVWo5YuXqKrZT0p3HhXfzl4rSGrx5HnElJy3ZrSS4JiuY5fTb+9JFVo9fQStosTHARFgj+zGQ09DRUFj9xI+NwtKqCtRFcEWIYA8vSKzTx2/L6Q4YxrB4anRRaVJAqKLKovpzO51N7m53vHC8QzRtnj5ELZ95j/aA+Kp0kxWFcr3L95VRfdcbZnAF2A5gm1iTuLzUGpGGqyUJaZXQmVXZvtRRxtPOhy1AB3lMnxIeo+8nRvobiWT1JyvjNJOE8Ro4hM7UnFRmW/i1urqDoCBmRgD/QzecL4vTxNJa9Ikq19xZgQbFWHIiW5cSXujw/mgRLq1Jle2/FRRwzqNalUGlTUHxEt4SVA1Ngb/LrL7F4gIrMxAVQSxOgAG5JnHO1nHxiazPTBC2yAt7xXmFH2QSTfmb69IscLYJFXi2yIiCxJQhmBuLd45yKfqRvy036P/2euGl8ZWxB92lTAHk9Q2B/lFT5zl9c+FPRv9Rn0d7DeBnD8NWqws+IdqxvuE9ymPkM38cXUzqL+JdFbnQ4QhOcWhCEIAEIQgATgHtz7Od1ilxSKctcEmw0zrbMPU3zed26Cd/lF207PLj8JUw5973qZ2y1F1U35dL+ctw5NE0yMlaPlbh7/rE/eX/UIvD1ipBUkHy+npPcdhXpVWRgRURjmW1icp1IHXQ3HUG3OzNU2Zh0Zh+JncxzsyTiWK1UbfwN1UeA+q/Z9V0/ZnQvZrgXppVrMfDUyqliCrBQxzfNrWNiNZy1XnQfZtxVAr4bUOS1QHkwsqnnuLbdPjJdRfpuiuK3OjpUj6VJWU6/97SRTqDr85zCZZpUj3ebf3zMrkeOmp+X0kRk4PDPIYqxQqQodkvPB3/L6SL3kGqflEFjrPGXeIapGXaACjU/P6Rh6kSX85HerHQEDtFwili6TU3VSwVu7YjxU2I0IbkLhbjnaY/sfgK+AqMuIWyVh7ylTSQoCwNR76EgEa+Ws29SrIWLCupRwGU7g6g+RHMeUtU2o6ewJmS4zjK3Eaj4aj4MPTcrVqffIPuqOY8vQm2kwHFlQVqq0xZFdlXW+im25JvtOm9qeJDD4eoy2Um6U7WHia4BA8tT8JyulSvYnYmw6sei/mdh8gZxlSLFuXPZfgT4zFYbDLfxkC4+yuZqjvryVDfzNh1n1phqC00WmgsqKqqBsFUWAHwE5f7Duy/d034lUWzVh3eHBv4MOp0IB1GcgH0UHnOqzn5p6pF6VBCEJSMIQhAAhCEACEJ5ADkHtu7GZkbiNEeJRetbcW2f05HoQD1M4tUcPYk2YgG/2WPutm6G4Ou3W2pn2NVphgVYAqQQwIuCDoQQdxPm/wBqPs+bh7mtRBbCuxZDqTRJ96k56aAqx6EHXfb02evayuUTDMCDYix/v8POS+HYhlLFWKtlJUg2IK2fQ/wyBSxBAykBl6Hl+6dx8PjeSsGqs3haxKuMr2BuUYCzbHU+XpOmsm25RoOucA4wuIorUBGawFQDdXtqCOl7kS4p1pxDh3Eq2FqZ0JVtMysNGF72ZTy/sTe4PtxhWUFy9NuYKMwB8mUaiZ8mFp+3gjRuFrR8V/Pp9BMzge0GGq/4dZCehOVv5WsZNfitFTY1qQ0G9RByHnKXFhuXq4gxYr+nyEpsLjkqAmm6uBoSjBgD0NjJArSNCssu/wD7sINXld309att/fWFDsmNX84w9WRmrRpq0KCyQakjvUjRqyNUrQoB6pVkHEYgDUmw5mIr15gu0PaM1HNOk36tASzD7bDRbH7oYrtv6SVEoxsidqeLd/Uub5V9xNiSd2qdL9N7dN5bezDse/FMVeoCMPSt3rDQW5UktsSL7bAk72vRdkOy9fiOIXD0B51HI8FJObN+Q5m0+qOzHAKOAw6YWgLKu5PvOx953PNifyA0AlWbJpVLkvii0p0woCqAAAAABYADQADkIqeT2YiwIQhAAhCEAPIXnhMQWgAu88zRpqkaatGBJzRjGUEqo1KoodGBVlYXBB5ERlsRG2xMBHAfaT7M6uBZsRhgamEOvWpQ/ZfqnRvgep59Rq5WVuhB+RvPrp8UNjsdDfY+s5V239mVKqWr4LKj6lqV7Ix/9Nvsn9k6bWKzZi6hraRBx8HIe+ZCUvdQTYMAy77gHQX6jrPRUQ7qV80Nx/K2v+YR3iPDqtNu7dWWovhZGUq9horZTuLaXW40GusgHpNsciZBol90p2dfRwVPx3X/ADR/E4VzkZVzXRQchD+7dPsk/dErrx6rYqh6Zl+TFv8ArEt1sjRO4dj6+Ec1UBRipXxobEHyPmAZqey3avF1qy0nyOumdstioF/FdTa5uBt+cw1Kuy+6zL+6xH0lrwPtHVw75rl1OjKzEnyKsdjqfLX5RnUlwrFR13vp61bb++ZlFwvjaYhO8pk2vYg6Mp6ESW+J85kaIUTzUMbat5yvbERh8TACwbECRK2KkJ8TIGLxyoLs1r6DmSegA1JiJJEPthj3WjZTYOcrHysdL8ryJ2M7EYjHMEVcq3BqM1wqqNg3rqcu5su2pGv7PdjauLda2KBo0FN0pkDv6mm7D/w18jrvpYzrPDlpUUFKkoRBsF/Ek7k+Z1lU8tbIujGhzsr2dw/D6IoUFtzdiBmqN1a34AaCXWaVq4qOLiJlZYT80AZEWtHVqRDH7z2NBosGIBcIm8IAIYxmo8caRqsYhqpVkWpXiqxkGqZJAKqYmRKuMiKshVgY6ELrcQkGtxTzjOIQytxFEyVCE8Zq0cQuSuiuNbX3F98rDUfCc+4t2asb0KgZeSVrEgdFe39PWa/FYdpVV8K8nGTXAjA4nDlNKlNk8wfD8L3v854gUoQG2ObxKRps1st/2flNhWwTyvqcF1vlF/IW+dt5aswUZvuujKf4rf6rQ7o9V/nT/wC0uX7Onlcf35xs9nG+9+Es9ZC0k3slhqqMat1CEFTrctbmtjbQ8z5zUtiPOZPA8Nr0j4aht923hPwJlkpr21C362P0vIPImyLjZatiPONNXlcaVY87egiqeDqcyZF5AUCwpoXOpCj5n5D87S64HhsPQbvFGer/AOZUszj93ko/dAlFQwjy0wuGaVuTZNKjXUuK+cnUeIzMYeiZZUKZkKGaOljJLp4mUVAGTqUVDLinXkqnVlTTMm0ZFoZZ06kkKZBpSXTkQHbwnkIDBhI9RJKIiCsAK6rTkSpRlw1ONNRjsRR1MPI74WX7YeNnDR2FGcfBRh+H+U05wsScJHYqMk/Cr8ow/Bh0myOEiTg4agoxLcDHSNngI6TcHBzz9Dj1BRhj2fHSJ/4fHSbv9Dnn6HDUFGF/4fHSe/8AD46Tc/oc9/Q4agow44AOkcXgQ6Tafoc9/Q4agox6cFHSPpwm3KaoYPyihhItQUZtOHeUfTAy/GEihhYWFFMmFkinhpaDDRxcPFY6K+nQkulSkpaEdWlFYDdNJIUQVY4BEMTaEXaEAPTEmEIgEmJM9hGISYgwhABBnkIRgeTyEIAeTyEIAEIQgAQhCABPYQgB6ICewgB7PRPYQA9EWIQiAUIoQhABQnohCAz2EI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2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data:image/jpeg;base64,/9j/4AAQSkZJRgABAQAAAQABAAD/2wCEAAkGBxQTEhUUExQUFRUWFRQWGBgUFBYVFRQUFBUXFhUWFRUYHCkgGBolHBUWITEiJSkrLi4uGB8zODMsNygtLisBCgoKBQUFDgUFDisZExkrKysrKysrKysrKysrKysrKysrKysrKysrKysrKysrKysrKysrKysrKysrKysrKysrK//AABEIAOEA4QMBIgACEQEDEQH/xAAcAAABBQEBAQAAAAAAAAAAAAAAAQIDBQYEBwj/xABNEAACAQMCAwQFBgkJBgcBAAABAgMABBESIQUxUQYTQWEUIjJxgQcjM0KRoVJUYoKSk7HR0xUWNENTcsPh8GODorLBwiQlNWR0o6QI/8QAFAEBAAAAAAAAAAAAAAAAAAAAAP/EABQRAQAAAAAAAAAAAAAAAAAAAAD/2gAMAwEAAhEDEQA/APcaKKKAooooCiiigKKKKAoophkFA+iqzjfG4bWIy3EixIPFjksfwUUbs3kATWcXi/Ebz+iW62sJ5T3ue8YdY7VNx4Y1sOfKgtu1PaYWjQxrBJPNOzLFHGVUEoMtqkchV5jzPSqqftnd26tJecMmjjAJLwTx3WnA5yKoDKOpAIFJL8nguNJv7y6uirBguoQRK45MscQBB89RNbGK3VVC7kAAesSxIAxuTuT5mg8e7NniEd7HcJE9zPdWCzTmSVoreJ7idmhVs50iONNIVRn1jWrh7RcRivbe2uY7KTvyxK2pnMkMSjeWRnGnSDgeGTsK26QKAAAAAAAAMAAbAAdKy/EuwyPO91Dc3VtcSABnjk1KwX2VaOQFdI6DFBrKKxbTcVtN5Ej4hEObQfMXQHXumJSQ+QIJq57P9pILwN3L5dNpInBjmiPSSJt1/ZQXdFM19acDQLRRRQFFFFAUUUUBRRRQFFFFAUUUUBRRRQFFFITQLTC/Tek3PkKeBigZozzqo7U8eWzhDBDLLIwjghX25pm9lR0HiW8ADV3WL7PJ6ZxG5vG3jtmaztgeQZcelSjzLeoD0Q0HT2f7KHvBd37LcXh5HHzNqD/V2yH2cci/tH41q6M0wyCgfRUfeeRo1Hp99BJRUeo9Pvo1npQSVne03ZSO5ImjY292g+auYwO8XHJXHKSPqjbbnlV/3lODUGb7I9oXmMltdIIr2DHeovsSIfYngJ9qNvtU7GtEU6VkPlEgMIh4lGD3lmwMmP6y0chZ4yPHAOsZ5Fc1sI3DAEHIIBBHiDuDQJqI504GlphXpQPopqtTqAooooCiiigKKKKAooooCiikJoBjimhc7mhRnc0+gKKKaz/bQNnk0qWPgCfsGaynyWRkcLtTzaRXlYnxeaRpGP2tWpkh1Ag+II+0VmPkpkJ4VbKfajDwsOjQyvGR/wANBqe76707YVzXN/HGMu6Ivres7BQCvXJ8jUFzxKOJO+kdVi0Ekk+qCPAdc52A54oLDWM4606szwztPFcSaFSWNkCOomTuzLC4wJIwTkrkeODVrxzjlvaR97cyrGmcDOSWY8lRRlnbyAJoO15gBk4xy5+PT30pk6+749Kz/DO0treFRBIGZHy6MrRypzwXicBgN+eMU/jvHo7ZolYPJLLIxSKEB5XVVOWC5HqgYJNBfZFIUFVPBOLR3Sq8TEgatasCrxuT9HIjbqRvseldNteo5cRur93kNoYNiTUfUODsRgjFAcbtBJbzRNuskUiH3MhB/bVZ8ndyZOGWTE5Po0QJPMlUC5J67VYcbvxFbzu39XDI5xyGELY+6uD5P7XRwyyU7EW0JPkWQMQftoNFRTAcc6fQIy0imnUjCgWimqadQFFFFAUUUUBRRRQFR8z5ClkPh1pyjFAtFFNdvtoEZvAUqrihVxUbSg5HMjmPHB6UCzTBdzyGM9QDsDisLZ8TFkeJg4YQk3aIBo1RzgsTk+HeK4zWyefSNznbKn8MD6p89/8AW9eWfLTOYYRMHVe9jmtmhLqJHhkXKMBzYJIAfzqDSWvZxbn5+9AuLiQKQgGYLbyi8CcY9Y7nFJwfshdNJEt7LG9vZk+jJHnMjbhJp8/WVDpAG2cn37Hg4HcREeMcZ+1RXZQYTtnBYPJFE94ltfIwa3k1AyRu2wDKeaNyKtgGrLgvZRhcel30q3NyBpjwmiG2Tx7mMk4Y+Lk58Nhzr7jtZZwcTXh/cDXKQzy+p9M41oGB9ZiRj1vDKjly2veigpO0fZaO6ZJVd4LmP6O4hwJFHijAgh0P4LVScGt+HWd00cl2svEJMKzzyL33rYKxoBhYwcghBjORz2rbd576xXabtfZx30VhNAshuNAdmCFVMh0RBlbdskDfwBFBN2i7M3Kym64c8aXDgJMs2e6nUfRu5AyHjJyD4jIqGHsWlvEDCzRXajPpCf1r/wC2XOHQnwPIcjW2XAAHgBjcknbzO5pD18KDzrjXE5bnh6226XE9wLSRoyNBYSabl0J306AxHTI6Vu7eRVVFjwFzoUZ+qo+7l+zrXkXyWXYur6bLRhbeS8dI2capZLqYlnVM50qi4zj69etMdJLEAyE4VR4e/wDfQdysDRyrmQFclmJYDc7BR44roifUAeooJKKYNqfQNcUqmlph2NA+iiigKKKKAoopkp2oETc5qSkUUtAhNNQeJpG3OKc5wP3UEdzLgZ1aee5GRXI8m2pvVcDOQPa8sVKMndSGBO6nYKMb5HMH/WKZa5dtWMKuQN85355oJIICTqY522GMAZ514zxGF5be6nKwNJPccQt7iadDLJbJCsno9vCoIEYOhRqJ9p02Y4r3GsZ2g7KSmSaWxkjRrhdNxDOpa3n9XTr9XeOXG2oZBxuKC37GXJfh9mx9prW3J95iWrjSTz+6sp8ld2W4dHG/0tsz2sozkq8DFcH83SfjWvoMdefJ5bycUj4kWcOgBMYxoeRF0o5PPYY2/JHnnY0VXcbtJpFU28whlRtQLJ3kbjBBSVMglTnOQQQQDnmCFjWO4/8AJ9b3XEIL92cNDoygxpkMTFoyTzGCd+oAFW3BbK71mS8michSqx28bRxLkgl2LszO2wA5Ab7b1bnnvQCp4/dRcthGPRSfsFSVQ9u+KC24fcy+IiZUHWSQaIwPezCg8e4TYkcLZysGmG0a9jnRGiube7eRzGne6iJNRTBHq7FduVe58OdnhidwBI0aMwxyZlBYfaTWC7OdhrgwW0V80SwW4jZba3DBZpEAOu6dsazq9bSABnnmvSAaDkCZIDDkfYG4z+ExPPr+80JLqbK7gZDHGAfIDxxU88eevnjxHSuSR91VOeS3skLjBHL40HcCCMihD4VFbrpABO/7TUj9aB9IwoBpaBsZp1RnY++pKAooooCozu3uqSo4+ZNBJQaKZKdqBIuvWo5X32GrH4LYYfCpxyrnEjZIBVvIHDD9oP3UHPdOrYChg52OxU6fHPUV3RRhQAPCuS1BZyxLYGw1YyOvLbnXdQNdqFXFNTc5qSgwfHQ/DLx79FZ7O40i8VAWaB1GEulQc1xs4G+2d621ndJKiyRuro4DKykMrA8iCOdUnaTtEYXS2ghNzdTKWWLUERYgQGlmcg6IwTjkSTsBXnN3w+/4XKJo57C274sRYwrdTRzvzIjg0lgeWWjCgbchQev8Qhd42WOTunI9V9IbS3hlTsw6jp4jnXmJ7ccZgufRZ+HwyyHJR43aKOVR9ZGckE7j1dj5Vc8I+UyPZeIW09hJhSTNG5hOokKRLj1clT7QHTJrUR3lrdJ9Jbzxt4ao5UI8xuDQYHjfb7i0Ohf5LWOSRtMYaYTa23IAEXLYE74Axzrc9mo7ruA166GdvWZIlCxxDwReZbzJJ35bU63gsbNWaNbS2U7sUEUIP94jFZzi/wApNsvq2Uc1/KTpC2yM0WvSWAabGnkCfV1HA5UG4aUBSzEAAEkk4AA5kk8hWDgm/li7jdQf5OtJNasRgXt0mQpQeMUZzvyLdcbZR1v+LTBJZbaMooduHXC3UI2bZ5FAVp1GBuGK5Hwr0DgHHZI5Usru3jtpSp7gwNqtp0jUalhJUFGUfUI5DIoNSRUSHBxU1RyjxoJK5pfV8SCfEDUfcOlTxnaiTltQcQjfC5wMHJy2WYgeA8Nq7VYEZHjXL3bb6dK9Tku/3/vNPsiMFQc6ds9aCaM+FPqP63vqSgZINqcDQabFyoH0UUUCGmw8qc3KmxchQPqOTmPfUlRt7Q+NA565iSfEE+AdCDn3/wCVTzYwcnGxOemPGuB5BpPz2duWBk+QPOg6rBfVznJbc/Gp5DgU23ACjHLFEvKgcg2p1FFBibS/jgvuL3MxwsEVpk8ysSwNIVUebMdvEkV2djeEN61/dL/4y5UEgnPo0J3jto8+yACC2PaYknO1Y7jsofilxanUUlubKWZUjeVjb2tsJSCiAsQ0ndLsDzNejHjtuN3mROiynum5Z9mTBz8KDm7Q2IlUllMkbRyQzRr7TwyYyyjxdSMgc8Fsb4rGW3Z63CgTcMhvlGwubRIQ7gbD0iEsjLL4HTqBIJ9XkN9wN2e3ikcHVIiyEHmpkGvT8NWPhT7jhUTtraNGb8LAD4/vjf76DBPwK1AJt+DRREDPfXywpBF+Uy62dsc8ADPUVo+yHBliWMJkxRd4wdlCG4uJiTLOEA9VN2CjlhjjYKTcw8JtwwbukLDkzDWy+5myRXfIuQRnGQRkcxnpQU3avgAu4hoburiI67eYe1DKOR80PJl5EE+VZXjXGfSrKxuCvdzx8StY5F8YZ1n7meP3bsPMMK1PCO0ULQxmSWMTaF7xAwZ1kHquNA9b2gRyrzvtVeIl93aiRY7q74bcKJIpIszw3CQz6RIoLZTuWyMjnQewUhFLRQQxbHFSkUxxgg1JQcbTEbBWb4ALT7ZW1FiAuQNgc8q6aKCOTw99SVHLUlAVHH41JUaczQSUUUUDX5URchSmmxcqB9Rt7Q+NSVG/MUDpIw2xGaTul6CnE01mx/kM0D6gu5VRSzMFVd2ZiAqgcySdgKfBJqGayXGoxf33ojDVa2qLLcKfZlnc5t4XH1lVQZCvnHmgnHbmJ97e3vblM47yC3PdnH4DyFQ481yKhvu3ZijZ24ffqFHN4o1XJOFBbvDjJIHI861q4AGNhjwrNdtfXFpAf6+9gGPyIM3L58sQY+NBm7jsSJrw3t9dNbzOFxBZSshCqqrpMuNcmyjOlVq7PAeH4IkguZs8zOl9cZ/W6vurSymTU2hI1Hi7nc4HPSo3A82Fc5lkz/SLfPTuj/GoKFeCcNXATXaN9XRLcWZz5JqUN7iDVgYry2GUf02Mc1k0R3OPyJFAjkPQMq58W690jXAHrRwzKeeljGSOgR9Sn4sKi4RFENfdRSQnADRsGRF5n1FBMeepTPnQV1jxG54hGktvi0t5FDLJIqyXLqfrJGCY4hyILFz1UVzy8GsSxE0013INmEk80x+NvEe7Xl4IKj7JRxHhFh3qSSDuIgEjEjB2KcnRfVK/3/VFaC3M+kLHDFAgGwdssvl3UXqj4PQUcfAOGgYS1miyf6mG7gbPXMYVh76o+LfJ5DPPFPb3s3fwukkcd3LJOgKOr40yESqCUAJydhyrcs8md7i3z07oj/GqRO+yupYpFyPWQlSPMI2R/wAWaDPWXbiQmSN7C7aWGQxS+jKk0WsKreo7MpIKup3Uc66T21VQWlsuIRIObvbalHvETM33U/hTd3xK8TkJo7a4Hm2Ggk290UX21o1HiaDj4dxCO4RJYZEkjbOlkIZTjY7jxB8PCu+sdfxLY30U8Y0QXT9zcKNkW4f6CfHIFiO7Y+Opc8q2NBBLMQfZc+a4/fUQny6gZGzageY5Yz99SS56N+aR+wmooHLPnBAAwdQAJOegoOmXlUlRy+HvqSgKjTmakqOPmaCSiiigDTIvH30+oxzoJKZLT6RhQI4yK5i5x7AVertgfYOfxrojO1c8+ob4TYbM3h0GP86DjvuJJawTTSEaI0aX1eRA5BR1J2A8xXN2M4a8Ntqm+nnZrifyll30e5F0oPJKq+0EfpNxbwEtoRo7m4DYwyox7iLHQyjVjxEfjWxbrQNjXr8KyvH+JRJxKAzyxxRW9tPMzSOqKHmdIYtz4lVmArXA15p8qASK9s7kskDpFcaZ3jR0aRTEY4JdZA0kNKdiGG5Ujegum7R2kh1RWt5d5JIZbWZo/wDdvPpjA3+qcU/+cUYGJOGXyL52iSj9GB3P3VlU7UcVucmNXQbYFrat91xcq0b+8AfCmmLjJ3zxT9Lhg+7NBruHcQ4bO+iCUQTZ+jUvaTZ6mFgpf4qRWitIXRSHkMnRiqq2MfW04BPPcAe6vJeLNxRoytxA9wg+rfWMVwPh6EMr785rh4X24ubVtCo5AGTbPK040/7LvALqD3Msi+Hq0HpPYKN24RZBH0MbaH1tIYgaRnAO2ccs5HkadxaewtsC8nV3OCFuJO9dz4FLYbZ5ewgryfh3bS59DtrYB4USJI9CSC3lm0AAsZ3BdVP4MKFvyx4WfBG4goJtbXuAx3NtZt3z75y9zfj50nPM0G/XtHBjEPD7yRfyLLulPu7/ALvNRfy7bqcyWF/beJZbV/D8JrQvt5GsuYuMk5zxP7eGD7tVOPHOL24ywuCB4XNos2396yUafeWNBo243bTcQspreaOQOtzauFYFlZlWdA681P8A4d9iBzramvJezF+t5xe3nlaGWcQ3OYo4xptNBiEbF92ZzlxlvwsADG/q7nO1BX8c4St3bSwPkCVSAw5o3NHXzVgGHmK5uyHFmuLVTKMTxloZ1H1Z4jpkwOhxqHkwq8ArLSRC24iSG0x3yqCBtpuoVOG/PjGPfEOtBfurc9IbzUlG+I/zpbPJLMdsnYc8Y2qG5cgEFg3h4o4J2HLn91ddtHpUDyoFbmKkqOPmTUlAVHDy+NOkO1CDagdRRRQFMk60+kYUC0UyM0+gjGx99RcQnEcbyswRUVnZm5KqAsSfcAancVk+279+9rw/OBdSM03/AMW2AklXIP127tPczedAnYm1cxPeXGoTXR74qcAxwt6tvFg7AiMLn8pmrT277lenL7OXvFMmgJ9U4C45KMMcchnlikkG+leY5DkEHVj1/wBedB0kYpSAee/vpI3zt40MvSgGbpTlNMAxS+YoH1y8R4bDOuiaKOVT9WRFcfYRXSrUtBXcK4Fb2wIghjizuSiAMx6s3Nj7zXdnFOY4pqjO5oH0UhNML55UAVAJIA1Hmcbn3mnIuKFXFOoEJqg7U2HpEDoQNWUeB15pOjBo31fV9YD4E1cSSZOFOGG+DyIrlJKrpw2pgeeNOSd28qDj4BxAXaRyeABDAjdJR6skZPVWBFXch2rJ8ET0TiU1sPo7qP0yMbYSZCsdyuPysxv7y9asbnPSgegwKWiigjfcgVJUcfWpKAooooCiiigY2xzT6QimofCgfWB7dWmOIWM5l7jSk8ccxGqOO5cxlEmUkApIgmTGRz2IOk1vqiurZJEKSKrowwyuoZWHQg7Ggz7SXpH09h7wko+P0tRiW5VdPe2ZO5KqkpLtzyT3nKqPtB2PsYLyzl9Etu5lZ7aVTEmgPKNUEmMYDa0Kf7wVox2H4cN1srYHwIhTI+6g5u/vV3MtmZH9lQsmFA6/OeFTekXw2M3D/wBCXw5/1tRS9irAli9pahjpAJiUYxzIONj/AJUL2R4exz6Hbd2gIwYEOoHcsCR1H+s0E/f339tw/wDQl/i00yXv9tYfoS/xahHYnhwXU1ha7kbdwmRqOAOXPeph2J4Z+I2uxx9AnPn086AWS+/t7D9CUf4lOFxe/wBtYfoS/wAWlHYXhv4ja/qU/dR/MThv4ja/qU/dQM7+9z9LY/oyfxKUz339tYD82U/4lO/mJw38Rtf1Cfuo/mJw38Rtf1CfuoI9d74z2B/Ml/i08TXv9tw/9CX+LR/Mbhv4ja/qU/dTG7E8M/EbXnp+gTYnl4e77aB/fX39tYfoS/xaVp7zH0lmccwEkwyn8H5zn/rxqC37J2QyvoNuuG20RIPDGTkdKROydih0JZQNgBgDGuVJ2wduVAk9zc6QRNZEgjQSsmTvyPzlLF6bqLmewJPVJdh4AfOU+DsHYbl7K1LE5PzKY/ZVC/Y+wl4mI0tLcRWsGqRVhQK81wcRq+2+lEZsflg9KAsYGl4zG5nSeaG3m78wqVgt45NIghC6m+cYmRySckKNgMV6IBXLwzhsVumiCKOJMk6Y0VFyeZwo5110BTJD4U5jimxjxoHAUtFFAUUUUBRRRQFNYU6igRTS01hSqaCp7W8KN1aTQqcOV1Rt+DMhDxN8HVTS9muK+k2sNwBjvEUsPFX5SKehDBh8KtqyL8OurGWSS0QXFtM5ke21iOSKVt3e3ZvVKsdyjEbkkHfFBrNjUE0R28VBB08uXLfp4/CstedtniAZ+G8QUF0QErb4LyOERRifxZgPjUk3bZ00a+HX4LtoUFbfLNgkAfPYJwpPwoL55fZ1badTt7wPVA68/uqWR/X/ALqlz7yML9wb7qzzdq5Dz4XxD9C2/j1F/OWUZK8M4iCfybY/tnoNNrIJ8SFQe9mJ/wAqR5iO9/J5e8jNZde004z/AOWcQYkgnUtvzHLlP5Ui9p58EHhV+dR9baAZ8vpqDZxnIB8qRuf2H796ysHayYKAeGcQz5Lb/wAeiXtbP9XhnEAfNLb+PQaOTYqD7LBk+3dfuBHxqCbGtdQ1No3xzUjkwHxNZtO0U22rhvEiAc40W2M/r/Op4u07ry4VxAfmW38eg0UALMxIIBAG/M48Tip4bdVzgc6yqdt2LtGOHX/eIquU02+oK5YIcCbkSjfomo4u27uzoOG8QJjIVwFt8qWUOAfnvwWB+NBrZ5wqsxOFUFmJ5AAZJ+ys78nsJNu104xJeSvcnPMRvhYF+ESx7dc1y3cF3xEdzJC1nZt9KHdWubhPGILGSsSHkx1FiMgAc62EaBQAAAAAAByAGwAoHUUUzn7qBOZ8qkoFFAUUUUBRRRQFFFFAUUUUBTWXpTqKBqtTqRlzTckUFB28/oqnpd8PP/7rel7Un57h463v/LaXLf8ASl7cYNk5/Bkt3/V3ET/9tHaNc3XDh0uZX/Rs7hf++gvTH0pN/fUlFBH3nkaO9qSigZ3tJ3vkakooI9R6UaD4n7KkooM5Ypjitz52dl9015n9opezf9L4kf8A3UI+yxtj/wBakQY4o/5VlH/wTyfxKZ2W+m4iet9t7ls7Vf2g0GhpCcU0v0oCdaBOfuqQUUUBRRRQFFFFAUUUUBRRRQFFFFAUUUUBRRRQUHbuM/ydeFfaFvMw2zkohcbeO61HfTa76yHP5q6mGOgEMf8AjVnu1PGJpLl7ZjogVwklvGyxXl1A8OozQyyOqmPvGEZVPWwr+tnaq2fvowkglukliSOGGa4FtBbwwBgZPSQZsTZUDUQM+oukKcmg9TEgp2ap+ynEnubcSSBSdTqHRWWOZFYqs0atuFcAEDJ57EjBNt3YoH0VH3fnRpPWgkoqPSetGg9aCSmlxTe699cnGblobeaWOMyvHG7rGucuyqSFGATvjwBPkaCsupCOJwYB9e0ulyeWUlt2A9+Gb7DS9kPXSd/B728+IjmaEH/6qxsF7PNL35neeWNvmJbJYXtVieMCSJ7VphIH1E51nI0JgjdaXhfE5bOVI4Wfu2MY9Gu2ie5uZpZT6RLbrDIzRKAxkbUNGc4CgkgPUQKWiigKKKKAooooCiiigKKKKAooooCiiigKKKKAooooMJ8sn/p7/H9leEfJT/6hH/rxFFFB9ZUUUUBRRRQFFFFAUUUUHzf8vv8ATB8a2X/89f0d/j/zUtFB67RRRQFFFFAUUUUBRRRQFFFFB//Z"/>
          <p:cNvSpPr>
            <a:spLocks noChangeAspect="1" noChangeArrowheads="1"/>
          </p:cNvSpPr>
          <p:nvPr/>
        </p:nvSpPr>
        <p:spPr bwMode="auto">
          <a:xfrm>
            <a:off x="2197591" y="2869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33799" y="35738"/>
            <a:ext cx="1295401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Class Methods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1981200"/>
            <a:ext cx="3443122" cy="1200329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public static void display(String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       System.out.println(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11355" y="591754"/>
            <a:ext cx="4970245" cy="1084646"/>
          </a:xfrm>
          <a:prstGeom prst="wedgeRoundRectCallout">
            <a:avLst>
              <a:gd name="adj1" fmla="val 16327"/>
              <a:gd name="adj2" fmla="val 87216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The Java programming language supports static </a:t>
            </a:r>
            <a:r>
              <a:rPr lang="en-US" sz="1200" dirty="0" smtClean="0"/>
              <a:t>methods. </a:t>
            </a:r>
            <a:r>
              <a:rPr lang="en-US" sz="1200" dirty="0"/>
              <a:t>Static methods, which have the </a:t>
            </a:r>
            <a:r>
              <a:rPr lang="en-US" sz="1200" dirty="0"/>
              <a:t>static</a:t>
            </a:r>
            <a:r>
              <a:rPr lang="en-US" sz="1200" dirty="0"/>
              <a:t> modifier in their declarations, should be invoked with the class name, without the need for creating an instance of the class, as </a:t>
            </a:r>
            <a:r>
              <a:rPr lang="en-US" sz="1200" dirty="0" smtClean="0"/>
              <a:t>in</a:t>
            </a:r>
          </a:p>
          <a:p>
            <a:endParaRPr lang="en-US" sz="1200" dirty="0"/>
          </a:p>
          <a:p>
            <a:r>
              <a:rPr lang="en-US" sz="1200" b="1" dirty="0"/>
              <a:t>ClassName.methodName</a:t>
            </a:r>
            <a:r>
              <a:rPr lang="en-US" sz="1200" b="1" dirty="0"/>
              <a:t>(</a:t>
            </a:r>
            <a:r>
              <a:rPr lang="en-US" sz="1200" b="1" dirty="0"/>
              <a:t>args</a:t>
            </a:r>
            <a:r>
              <a:rPr lang="en-US" sz="1200" b="1" dirty="0"/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54861" y="3581400"/>
            <a:ext cx="5715000" cy="990600"/>
          </a:xfrm>
          <a:prstGeom prst="round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can </a:t>
            </a:r>
            <a:r>
              <a:rPr lang="en-US" sz="1200" dirty="0"/>
              <a:t>also refer to static methods with an object reference </a:t>
            </a:r>
            <a:r>
              <a:rPr lang="en-US" sz="1200" dirty="0" smtClean="0"/>
              <a:t>like </a:t>
            </a:r>
          </a:p>
          <a:p>
            <a:endParaRPr lang="en-US" sz="1200" dirty="0"/>
          </a:p>
          <a:p>
            <a:r>
              <a:rPr lang="en-US" sz="1200" b="1" dirty="0" smtClean="0"/>
              <a:t>instanceName.methodName(</a:t>
            </a:r>
            <a:r>
              <a:rPr lang="en-US" sz="1200" b="1" dirty="0" smtClean="0"/>
              <a:t>args</a:t>
            </a:r>
            <a:r>
              <a:rPr lang="en-US" sz="1200" b="1" dirty="0"/>
              <a:t>) </a:t>
            </a:r>
          </a:p>
          <a:p>
            <a:endParaRPr lang="en-US" sz="1200" dirty="0" smtClean="0"/>
          </a:p>
          <a:p>
            <a:r>
              <a:rPr lang="en-US" sz="1200" dirty="0" smtClean="0"/>
              <a:t>but </a:t>
            </a:r>
            <a:r>
              <a:rPr lang="en-US" sz="1200" dirty="0"/>
              <a:t>this is discouraged because it does not make it clear that they are class methods.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05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72124</TotalTime>
  <Words>59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5985</cp:revision>
  <dcterms:created xsi:type="dcterms:W3CDTF">2006-08-16T00:00:00Z</dcterms:created>
  <dcterms:modified xsi:type="dcterms:W3CDTF">2015-11-23T10:13:13Z</dcterms:modified>
</cp:coreProperties>
</file>