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01" r:id="rId2"/>
    <p:sldId id="402" r:id="rId3"/>
    <p:sldId id="403"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11/12/2015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657600" y="21838"/>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f</a:t>
            </a:r>
            <a:r>
              <a:rPr lang="en-US" sz="1200" dirty="0" smtClean="0"/>
              <a:t>inalize() method</a:t>
            </a:r>
            <a:endParaRPr lang="en-US" sz="1200" dirty="0"/>
          </a:p>
        </p:txBody>
      </p:sp>
      <p:sp>
        <p:nvSpPr>
          <p:cNvPr id="5" name="TextBox 4"/>
          <p:cNvSpPr txBox="1"/>
          <p:nvPr/>
        </p:nvSpPr>
        <p:spPr>
          <a:xfrm>
            <a:off x="2321414" y="1674965"/>
            <a:ext cx="496520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protected void finalize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Rounded Rectangular Callout 7"/>
          <p:cNvSpPr/>
          <p:nvPr/>
        </p:nvSpPr>
        <p:spPr>
          <a:xfrm>
            <a:off x="1266825" y="465201"/>
            <a:ext cx="6248400" cy="612648"/>
          </a:xfrm>
          <a:prstGeom prst="wedgeRoundRectCallout">
            <a:avLst>
              <a:gd name="adj1" fmla="val -16288"/>
              <a:gd name="adj2" fmla="val 13712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a:t>The finalize() method is invoked each time before the object is garbage collected. This method can be used to perform cleanup processing. This method is defined in Object class </a:t>
            </a:r>
            <a:r>
              <a:rPr lang="en-US" sz="1200" dirty="0" smtClean="0"/>
              <a:t>as:</a:t>
            </a:r>
            <a:endParaRPr lang="en-US" sz="1200" dirty="0"/>
          </a:p>
        </p:txBody>
      </p:sp>
      <p:sp>
        <p:nvSpPr>
          <p:cNvPr id="16" name="Rounded Rectangular Callout 15"/>
          <p:cNvSpPr/>
          <p:nvPr/>
        </p:nvSpPr>
        <p:spPr>
          <a:xfrm>
            <a:off x="1066798" y="3276600"/>
            <a:ext cx="7772402" cy="1676400"/>
          </a:xfrm>
          <a:prstGeom prst="wedgeRoundRectCallout">
            <a:avLst>
              <a:gd name="adj1" fmla="val -10492"/>
              <a:gd name="adj2" fmla="val -737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Called </a:t>
            </a:r>
            <a:r>
              <a:rPr lang="en-US" sz="1200" dirty="0"/>
              <a:t>by the garbage collector on an object when garbage collection determines that there are no more references to the object</a:t>
            </a:r>
            <a:r>
              <a:rPr lang="en-US" sz="1200" dirty="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Garbage </a:t>
            </a:r>
            <a:r>
              <a:rPr lang="en-US" sz="1200" dirty="0"/>
              <a:t>collection is performed by a daemon thread called Garbage Collector(GC). </a:t>
            </a:r>
            <a:r>
              <a:rPr lang="en-US" sz="1200" dirty="0"/>
              <a:t>This thread calls the finalize() method before object is garbage collected</a:t>
            </a:r>
            <a:r>
              <a:rPr lang="en-US" sz="1200" dirty="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Garbage collector of JVM collects only those objects that are created by new keyword. So if you have created any object without new, you can use finalize method to perform cleanup processing (destroying remaining objects).</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87045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657600" y="21838"/>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gc</a:t>
            </a:r>
            <a:r>
              <a:rPr lang="en-US" sz="1200" dirty="0" smtClean="0"/>
              <a:t>() method</a:t>
            </a:r>
            <a:endParaRPr lang="en-US" sz="1200" dirty="0"/>
          </a:p>
        </p:txBody>
      </p:sp>
      <p:sp>
        <p:nvSpPr>
          <p:cNvPr id="10" name="TextBox 9"/>
          <p:cNvSpPr txBox="1"/>
          <p:nvPr/>
        </p:nvSpPr>
        <p:spPr>
          <a:xfrm>
            <a:off x="2321414" y="1674965"/>
            <a:ext cx="496520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ublic static</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void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gc()</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ounded Rectangular Callout 10"/>
          <p:cNvSpPr/>
          <p:nvPr/>
        </p:nvSpPr>
        <p:spPr>
          <a:xfrm>
            <a:off x="1266825" y="465201"/>
            <a:ext cx="6248400" cy="612648"/>
          </a:xfrm>
          <a:prstGeom prst="wedgeRoundRectCallout">
            <a:avLst>
              <a:gd name="adj1" fmla="val -16288"/>
              <a:gd name="adj2" fmla="val 13712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a:t>The gc() method is used to invoke the garbage collector to perform cleanup processing. The gc() is found in System and Runtime classes.</a:t>
            </a:r>
            <a:endParaRPr lang="en-US" sz="1200" dirty="0"/>
          </a:p>
        </p:txBody>
      </p:sp>
      <p:sp>
        <p:nvSpPr>
          <p:cNvPr id="16" name="Rounded Rectangular Callout 15"/>
          <p:cNvSpPr/>
          <p:nvPr/>
        </p:nvSpPr>
        <p:spPr>
          <a:xfrm>
            <a:off x="1066798" y="3276600"/>
            <a:ext cx="6248400" cy="1269873"/>
          </a:xfrm>
          <a:prstGeom prst="wedgeRoundRectCallout">
            <a:avLst>
              <a:gd name="adj1" fmla="val -11105"/>
              <a:gd name="adj2" fmla="val -7831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Called </a:t>
            </a:r>
            <a:r>
              <a:rPr lang="en-US" sz="1200" dirty="0"/>
              <a:t>by the garbage collector on an object when garbage collection determines that there are no more references to the object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Garbage collector of JVM collects only those objects that are created by new keyword. So if you have created any object without new, you can use finalize method to perform cleanup processing (destroying remaining objects).</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422770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p:cNvSpPr/>
          <p:nvPr/>
        </p:nvSpPr>
        <p:spPr>
          <a:xfrm>
            <a:off x="401855" y="2191435"/>
            <a:ext cx="8589745"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Neither finalization nor garbage collection is guaranteed.</a:t>
            </a:r>
          </a:p>
        </p:txBody>
      </p:sp>
      <p:sp>
        <p:nvSpPr>
          <p:cNvPr id="11" name="Rectangle 10"/>
          <p:cNvSpPr/>
          <p:nvPr/>
        </p:nvSpPr>
        <p:spPr>
          <a:xfrm>
            <a:off x="3657600" y="21838"/>
            <a:ext cx="1447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gc</a:t>
            </a:r>
            <a:r>
              <a:rPr lang="en-US" sz="1200" dirty="0" smtClean="0"/>
              <a:t>() method</a:t>
            </a:r>
            <a:endParaRPr lang="en-US" sz="1200" dirty="0"/>
          </a:p>
        </p:txBody>
      </p:sp>
    </p:spTree>
    <p:extLst>
      <p:ext uri="{BB962C8B-B14F-4D97-AF65-F5344CB8AC3E}">
        <p14:creationId xmlns:p14="http://schemas.microsoft.com/office/powerpoint/2010/main" val="422770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71920</TotalTime>
  <Words>233</Words>
  <Application>Microsoft Office PowerPoint</Application>
  <PresentationFormat>Custom</PresentationFormat>
  <Paragraphs>27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5775</cp:revision>
  <dcterms:created xsi:type="dcterms:W3CDTF">2006-08-16T00:00:00Z</dcterms:created>
  <dcterms:modified xsi:type="dcterms:W3CDTF">2015-11-13T07:20:42Z</dcterms:modified>
</cp:coreProperties>
</file>