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0" y="11071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Formatting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575" y="2057400"/>
            <a:ext cx="177747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PrintWriter</a:t>
            </a:r>
          </a:p>
          <a:p>
            <a:r>
              <a:rPr lang="en-US" sz="1200" dirty="0"/>
              <a:t>(a character stream class)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575" y="2971800"/>
            <a:ext cx="177747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PrintStream</a:t>
            </a:r>
          </a:p>
          <a:p>
            <a:r>
              <a:rPr lang="en-US" sz="1200" dirty="0"/>
              <a:t>(a byte stream class)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1933049" y="2232606"/>
            <a:ext cx="381000" cy="114300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2895600" y="914400"/>
            <a:ext cx="6096000" cy="3352800"/>
          </a:xfrm>
          <a:prstGeom prst="wedgeRoundRectCallout">
            <a:avLst>
              <a:gd name="adj1" fmla="val -60306"/>
              <a:gd name="adj2" fmla="val 6837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Stream objects that implement formatting are instances of either </a:t>
            </a:r>
            <a:r>
              <a:rPr lang="en-US" sz="1200" b="1" dirty="0">
                <a:solidFill>
                  <a:srgbClr val="002060"/>
                </a:solidFill>
              </a:rPr>
              <a:t>PrintWriter</a:t>
            </a:r>
            <a:r>
              <a:rPr lang="en-US" sz="1200" dirty="0"/>
              <a:t>, a character stream class, or </a:t>
            </a:r>
            <a:r>
              <a:rPr lang="en-US" sz="1200" b="1" dirty="0" smtClean="0">
                <a:solidFill>
                  <a:srgbClr val="002060"/>
                </a:solidFill>
              </a:rPr>
              <a:t>PrintStream</a:t>
            </a:r>
            <a:r>
              <a:rPr lang="en-US" sz="1200" dirty="0" smtClean="0"/>
              <a:t>, </a:t>
            </a:r>
            <a:r>
              <a:rPr lang="en-US" sz="1200" dirty="0"/>
              <a:t>a byte stream 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only </a:t>
            </a:r>
            <a:r>
              <a:rPr lang="en-US" sz="1200" b="1" dirty="0">
                <a:solidFill>
                  <a:srgbClr val="002060"/>
                </a:solidFill>
              </a:rPr>
              <a:t>PrintStream</a:t>
            </a:r>
            <a:r>
              <a:rPr lang="en-US" sz="1200" dirty="0"/>
              <a:t> objects you are likely to need are </a:t>
            </a:r>
            <a:r>
              <a:rPr lang="en-US" sz="1200" b="1" dirty="0">
                <a:solidFill>
                  <a:srgbClr val="002060"/>
                </a:solidFill>
              </a:rPr>
              <a:t>System.out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and </a:t>
            </a:r>
            <a:r>
              <a:rPr lang="en-US" sz="1200" b="1" dirty="0">
                <a:solidFill>
                  <a:srgbClr val="002060"/>
                </a:solidFill>
              </a:rPr>
              <a:t>System.err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need to create a formatted output stream, instantiate </a:t>
            </a:r>
            <a:r>
              <a:rPr lang="en-US" sz="1200" b="1" dirty="0">
                <a:solidFill>
                  <a:srgbClr val="002060"/>
                </a:solidFill>
              </a:rPr>
              <a:t>PrintWriter</a:t>
            </a:r>
            <a:r>
              <a:rPr lang="en-US" sz="1200" dirty="0"/>
              <a:t>, not </a:t>
            </a:r>
            <a:r>
              <a:rPr lang="en-US" sz="1200" b="1" dirty="0">
                <a:solidFill>
                  <a:srgbClr val="002060"/>
                </a:solidFill>
              </a:rPr>
              <a:t>PrintStream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Like all byte and character stream objects, instances of </a:t>
            </a:r>
            <a:r>
              <a:rPr lang="en-US" sz="1200" b="1" dirty="0">
                <a:solidFill>
                  <a:srgbClr val="002060"/>
                </a:solidFill>
              </a:rPr>
              <a:t>PrintStream</a:t>
            </a:r>
            <a:r>
              <a:rPr lang="en-US" sz="1200" dirty="0"/>
              <a:t> and </a:t>
            </a:r>
            <a:r>
              <a:rPr lang="en-US" sz="1200" b="1" dirty="0">
                <a:solidFill>
                  <a:srgbClr val="002060"/>
                </a:solidFill>
              </a:rPr>
              <a:t>PrintWriter</a:t>
            </a:r>
            <a:r>
              <a:rPr lang="en-US" sz="1200" dirty="0"/>
              <a:t> implement a standard set of write methods for simple byte and character output. In addition, both </a:t>
            </a:r>
            <a:r>
              <a:rPr lang="en-US" sz="1200" b="1" dirty="0">
                <a:solidFill>
                  <a:srgbClr val="002060"/>
                </a:solidFill>
              </a:rPr>
              <a:t>PrintStream</a:t>
            </a:r>
            <a:r>
              <a:rPr lang="en-US" sz="1200" dirty="0"/>
              <a:t> and </a:t>
            </a:r>
            <a:r>
              <a:rPr lang="en-US" sz="1200" b="1" dirty="0">
                <a:solidFill>
                  <a:srgbClr val="002060"/>
                </a:solidFill>
              </a:rPr>
              <a:t>PrintWriter</a:t>
            </a:r>
            <a:r>
              <a:rPr lang="en-US" sz="1200" dirty="0"/>
              <a:t> implement the same set of methods for converting internal data into formatted </a:t>
            </a:r>
            <a:r>
              <a:rPr lang="en-US" sz="1200" dirty="0" smtClean="0"/>
              <a:t>output.</a:t>
            </a:r>
            <a:r>
              <a:rPr lang="en-US" sz="1200" dirty="0"/>
              <a:t> Two levels of formatting are </a:t>
            </a:r>
            <a:r>
              <a:rPr lang="en-US" sz="1200" dirty="0" smtClean="0"/>
              <a:t>provided: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rgbClr val="C00000"/>
                </a:solidFill>
              </a:rPr>
              <a:t>print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C00000"/>
                </a:solidFill>
              </a:rPr>
              <a:t>println</a:t>
            </a:r>
            <a:r>
              <a:rPr lang="en-US" sz="1200" dirty="0"/>
              <a:t> format individual values in a standard way.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rgbClr val="C00000"/>
                </a:solidFill>
              </a:rPr>
              <a:t>format</a:t>
            </a:r>
            <a:r>
              <a:rPr lang="en-US" sz="1200" dirty="0"/>
              <a:t> formats almost any number of values based on a format string, with many options for precise formatting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78275</TotalTime>
  <Words>65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7565</cp:revision>
  <dcterms:created xsi:type="dcterms:W3CDTF">2006-08-16T00:00:00Z</dcterms:created>
  <dcterms:modified xsi:type="dcterms:W3CDTF">2016-07-08T10:54:47Z</dcterms:modified>
</cp:coreProperties>
</file>