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5739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Final 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78043" y="439353"/>
            <a:ext cx="8455025" cy="461665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also declare an entire class </a:t>
            </a:r>
            <a:r>
              <a:rPr lang="en-US" sz="1200" dirty="0">
                <a:solidFill>
                  <a:srgbClr val="C00000"/>
                </a:solidFill>
              </a:rPr>
              <a:t>final</a:t>
            </a:r>
            <a:r>
              <a:rPr lang="en-US" sz="1200" dirty="0"/>
              <a:t>. A class that is declared </a:t>
            </a:r>
            <a:r>
              <a:rPr lang="en-US" sz="1200" dirty="0">
                <a:solidFill>
                  <a:srgbClr val="C00000"/>
                </a:solidFill>
              </a:rPr>
              <a:t>final</a:t>
            </a:r>
            <a:r>
              <a:rPr lang="en-US" sz="1200" dirty="0"/>
              <a:t> cannot be subclassed. This is particularly useful, for example, when creating an immutable class like the </a:t>
            </a:r>
            <a:r>
              <a:rPr lang="en-US" sz="1200" dirty="0" smtClean="0"/>
              <a:t>String class.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9" y="3167061"/>
            <a:ext cx="633131" cy="707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969" y="3196827"/>
            <a:ext cx="722061" cy="707232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91" y="1019175"/>
            <a:ext cx="474345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2082402"/>
            <a:ext cx="2343150" cy="28003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82402"/>
            <a:ext cx="2295525" cy="2762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72857</TotalTime>
  <Words>37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6337</cp:revision>
  <dcterms:created xsi:type="dcterms:W3CDTF">2006-08-16T00:00:00Z</dcterms:created>
  <dcterms:modified xsi:type="dcterms:W3CDTF">2016-01-11T10:36:58Z</dcterms:modified>
</cp:coreProperties>
</file>