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01" r:id="rId2"/>
    <p:sldId id="402" r:id="rId3"/>
    <p:sldId id="40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79400" y="1463674"/>
            <a:ext cx="2038828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88925" y="465137"/>
            <a:ext cx="6113245" cy="458724"/>
          </a:xfrm>
          <a:prstGeom prst="wedgeRectCallout">
            <a:avLst>
              <a:gd name="adj1" fmla="val -44339"/>
              <a:gd name="adj2" fmla="val 17755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top </a:t>
            </a:r>
            <a:r>
              <a:rPr lang="en-US" sz="1200" dirty="0" smtClean="0"/>
              <a:t>level or class level –  public</a:t>
            </a:r>
            <a:r>
              <a:rPr lang="en-US" sz="1200" dirty="0"/>
              <a:t>, or </a:t>
            </a:r>
            <a:r>
              <a:rPr lang="en-US" sz="1200" i="1" dirty="0"/>
              <a:t>package-private</a:t>
            </a:r>
            <a:r>
              <a:rPr lang="en-US" sz="1200" dirty="0"/>
              <a:t> (no explicit modifier</a:t>
            </a:r>
            <a:r>
              <a:rPr lang="en-US" sz="1200" dirty="0" smtClean="0"/>
              <a:t>) is allowed.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382528" y="1463674"/>
            <a:ext cx="1469761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658" y="3581400"/>
            <a:ext cx="2400657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protected class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40276" y="3505199"/>
            <a:ext cx="2123787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private class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391" y="1532238"/>
            <a:ext cx="1079009" cy="10490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58" y="1463674"/>
            <a:ext cx="1079009" cy="10490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96" y="3763347"/>
            <a:ext cx="981901" cy="8364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687146"/>
            <a:ext cx="981901" cy="8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5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676401" y="2175303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099290" y="2175303"/>
            <a:ext cx="23683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sz="1200" dirty="0" smtClean="0"/>
              <a:t>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543777" y="1828800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56658" y="1828800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05200" y="2895600"/>
            <a:ext cx="1020078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72000" y="2743200"/>
            <a:ext cx="132739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65593" y="3962399"/>
            <a:ext cx="393389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Both StudentMyPack1Test and StudentMyPack2Test classes </a:t>
            </a:r>
          </a:p>
          <a:p>
            <a:r>
              <a:rPr lang="en-US" sz="1200" dirty="0" smtClean="0"/>
              <a:t>can access the Student class.</a:t>
            </a:r>
            <a:endParaRPr lang="en-US" sz="1200" dirty="0"/>
          </a:p>
        </p:txBody>
      </p:sp>
      <p:sp>
        <p:nvSpPr>
          <p:cNvPr id="25" name="Rectangular Callout 24"/>
          <p:cNvSpPr/>
          <p:nvPr/>
        </p:nvSpPr>
        <p:spPr>
          <a:xfrm>
            <a:off x="363755" y="923861"/>
            <a:ext cx="6113245" cy="458724"/>
          </a:xfrm>
          <a:prstGeom prst="wedgeRectCallout">
            <a:avLst>
              <a:gd name="adj1" fmla="val -23616"/>
              <a:gd name="adj2" fmla="val 2876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 class may be declared with the modifier </a:t>
            </a:r>
            <a:r>
              <a:rPr lang="en-US" sz="1200" dirty="0"/>
              <a:t>public</a:t>
            </a:r>
            <a:r>
              <a:rPr lang="en-US" sz="1200" dirty="0"/>
              <a:t>, in which case that class is visible to all classes </a:t>
            </a:r>
            <a:r>
              <a:rPr lang="en-US" sz="1200" dirty="0" smtClean="0"/>
              <a:t>everywhere.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58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676401" y="2175303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class Student</a:t>
            </a:r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099290" y="2175303"/>
            <a:ext cx="23683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sz="1200" dirty="0" smtClean="0"/>
              <a:t>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483341" y="1878481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56658" y="1828800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05200" y="2895600"/>
            <a:ext cx="1020078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72000" y="2743200"/>
            <a:ext cx="132739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65593" y="3962399"/>
            <a:ext cx="40379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class can access the Student class 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StudentMyPack2Test class </a:t>
            </a:r>
            <a:r>
              <a:rPr lang="en-US" sz="1200" dirty="0" smtClean="0">
                <a:solidFill>
                  <a:srgbClr val="C00000"/>
                </a:solidFill>
              </a:rPr>
              <a:t>cannot</a:t>
            </a:r>
            <a:r>
              <a:rPr lang="en-US" sz="1200" dirty="0" smtClean="0"/>
              <a:t> access the Student class.</a:t>
            </a:r>
            <a:endParaRPr lang="en-US" sz="1200" dirty="0"/>
          </a:p>
        </p:txBody>
      </p:sp>
      <p:sp>
        <p:nvSpPr>
          <p:cNvPr id="25" name="Rectangular Callout 24"/>
          <p:cNvSpPr/>
          <p:nvPr/>
        </p:nvSpPr>
        <p:spPr>
          <a:xfrm>
            <a:off x="363755" y="923861"/>
            <a:ext cx="6113245" cy="458724"/>
          </a:xfrm>
          <a:prstGeom prst="wedgeRectCallout">
            <a:avLst>
              <a:gd name="adj1" fmla="val -25486"/>
              <a:gd name="adj2" fmla="val 2876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If </a:t>
            </a:r>
            <a:r>
              <a:rPr lang="en-US" sz="1200" dirty="0"/>
              <a:t>a class has no modifier (the default, also known as </a:t>
            </a:r>
            <a:r>
              <a:rPr lang="en-US" sz="1200" i="1" dirty="0"/>
              <a:t>package-private</a:t>
            </a:r>
            <a:r>
              <a:rPr lang="en-US" sz="1200" dirty="0"/>
              <a:t>), it is visible only within its own package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6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71991</TotalTime>
  <Words>118</Words>
  <Application>Microsoft Office PowerPoint</Application>
  <PresentationFormat>Custom</PresentationFormat>
  <Paragraphs>39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5814</cp:revision>
  <dcterms:created xsi:type="dcterms:W3CDTF">2006-08-16T00:00:00Z</dcterms:created>
  <dcterms:modified xsi:type="dcterms:W3CDTF">2015-11-20T08:08:06Z</dcterms:modified>
</cp:coreProperties>
</file>