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06" r:id="rId2"/>
    <p:sldId id="407" r:id="rId3"/>
    <p:sldId id="40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6155" y="2209800"/>
            <a:ext cx="8170645" cy="609600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class that have no name is known as anonymous inner class in java. It should be used if you have to override method of class or interface. </a:t>
            </a:r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9900" y="685800"/>
            <a:ext cx="8378825" cy="1752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Person personRef</a:t>
            </a:r>
            <a:r>
              <a:rPr lang="en-US" sz="1200" dirty="0" smtClean="0">
                <a:solidFill>
                  <a:srgbClr val="002060"/>
                </a:solidFill>
              </a:rPr>
              <a:t>= </a:t>
            </a:r>
            <a:r>
              <a:rPr lang="en-US" sz="1200" b="1" dirty="0">
                <a:solidFill>
                  <a:srgbClr val="002060"/>
                </a:solidFill>
              </a:rPr>
              <a:t>new Person()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b="1" dirty="0">
                <a:solidFill>
                  <a:srgbClr val="002060"/>
                </a:solidFill>
              </a:rPr>
              <a:t>void walk()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	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("Walking fast");</a:t>
            </a:r>
          </a:p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};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325" y="2971800"/>
            <a:ext cx="8378825" cy="990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class is created but its name is decided by the compiler which extends the Person class and provides the implementation of the eat()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object of Anonymous class is created that is referred by </a:t>
            </a:r>
            <a:r>
              <a:rPr lang="en-US" sz="1200" dirty="0" smtClean="0"/>
              <a:t>“personRef” reference </a:t>
            </a:r>
            <a:r>
              <a:rPr lang="en-US" sz="1200" dirty="0"/>
              <a:t>variable of Person type.</a:t>
            </a:r>
          </a:p>
        </p:txBody>
      </p:sp>
    </p:spTree>
    <p:extLst>
      <p:ext uri="{BB962C8B-B14F-4D97-AF65-F5344CB8AC3E}">
        <p14:creationId xmlns:p14="http://schemas.microsoft.com/office/powerpoint/2010/main" val="2930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1789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Anonymous inner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481138"/>
            <a:ext cx="3133725" cy="20669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7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72480</TotalTime>
  <Words>100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6115</cp:revision>
  <dcterms:created xsi:type="dcterms:W3CDTF">2006-08-16T00:00:00Z</dcterms:created>
  <dcterms:modified xsi:type="dcterms:W3CDTF">2015-12-01T10:13:49Z</dcterms:modified>
</cp:coreProperties>
</file>