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95602"/>
            <a:ext cx="3590925" cy="10477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5241" y="2964053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27425" y="1795203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628" y="3836211"/>
            <a:ext cx="198964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MyClass myClass = </a:t>
            </a:r>
            <a:r>
              <a:rPr lang="en-US" sz="1000" b="1" dirty="0"/>
              <a:t>new MyClass</a:t>
            </a:r>
            <a:r>
              <a:rPr lang="en-US" sz="1000" b="1" dirty="0" smtClean="0"/>
              <a:t>();</a:t>
            </a:r>
          </a:p>
          <a:p>
            <a:r>
              <a:rPr lang="en-US" sz="1000" dirty="0"/>
              <a:t>myClass.sayWelcome();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1" y="465137"/>
            <a:ext cx="3543300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09786"/>
            <a:ext cx="3181350" cy="600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76" y="3772244"/>
            <a:ext cx="3771900" cy="5810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cxnSp>
        <p:nvCxnSpPr>
          <p:cNvPr id="11" name="Straight Arrow Connector 10"/>
          <p:cNvCxnSpPr>
            <a:stCxn id="1026" idx="0"/>
            <a:endCxn id="2" idx="2"/>
          </p:cNvCxnSpPr>
          <p:nvPr/>
        </p:nvCxnSpPr>
        <p:spPr>
          <a:xfrm flipV="1">
            <a:off x="1951038" y="1541462"/>
            <a:ext cx="2717953" cy="354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2" idx="2"/>
          </p:cNvCxnSpPr>
          <p:nvPr/>
        </p:nvCxnSpPr>
        <p:spPr>
          <a:xfrm flipH="1" flipV="1">
            <a:off x="4668991" y="1541462"/>
            <a:ext cx="2408084" cy="568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29" idx="0"/>
            <a:endCxn id="1026" idx="2"/>
          </p:cNvCxnSpPr>
          <p:nvPr/>
        </p:nvCxnSpPr>
        <p:spPr>
          <a:xfrm flipH="1" flipV="1">
            <a:off x="1951038" y="2943352"/>
            <a:ext cx="2626188" cy="82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9" idx="0"/>
            <a:endCxn id="8" idx="2"/>
          </p:cNvCxnSpPr>
          <p:nvPr/>
        </p:nvCxnSpPr>
        <p:spPr>
          <a:xfrm flipV="1">
            <a:off x="4577226" y="2709861"/>
            <a:ext cx="2499849" cy="106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000" y="1781728"/>
            <a:ext cx="67486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26907" y="2973579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72399</TotalTime>
  <Words>15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5999</cp:revision>
  <dcterms:created xsi:type="dcterms:W3CDTF">2006-08-16T00:00:00Z</dcterms:created>
  <dcterms:modified xsi:type="dcterms:W3CDTF">2015-12-14T13:28:22Z</dcterms:modified>
</cp:coreProperties>
</file>