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9517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Implementing an 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2932" y="914400"/>
            <a:ext cx="1898918" cy="830997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public interface InterfaceA</a:t>
            </a:r>
          </a:p>
          <a:p>
            <a:r>
              <a:rPr lang="en-US" sz="1200" dirty="0"/>
              <a:t>{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void </a:t>
            </a:r>
            <a:r>
              <a:rPr lang="en-US" sz="1200" b="1" dirty="0"/>
              <a:t>sayHi();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914399"/>
            <a:ext cx="1865895" cy="830997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public interface </a:t>
            </a:r>
            <a:r>
              <a:rPr lang="en-US" sz="1200" b="1" dirty="0" smtClean="0"/>
              <a:t>InterfaceB</a:t>
            </a:r>
            <a:endParaRPr lang="en-US" sz="1200" b="1" dirty="0"/>
          </a:p>
          <a:p>
            <a:r>
              <a:rPr lang="en-US" sz="1200" dirty="0"/>
              <a:t>{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</a:t>
            </a:r>
            <a:r>
              <a:rPr lang="en-US" sz="1200" b="1" dirty="0"/>
              <a:t>void sayBye</a:t>
            </a:r>
            <a:r>
              <a:rPr lang="en-US" sz="1200" b="1" dirty="0" smtClean="0"/>
              <a:t>();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376939" y="2286000"/>
            <a:ext cx="4572000" cy="224676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000" b="1" dirty="0"/>
              <a:t>public class </a:t>
            </a:r>
            <a:r>
              <a:rPr lang="en-US" sz="1000" b="1" dirty="0"/>
              <a:t>MyClass</a:t>
            </a:r>
            <a:r>
              <a:rPr lang="en-US" sz="1000" b="1" dirty="0"/>
              <a:t> </a:t>
            </a:r>
            <a:r>
              <a:rPr lang="en-US" sz="1000" b="1" dirty="0">
                <a:solidFill>
                  <a:srgbClr val="FF0000"/>
                </a:solidFill>
              </a:rPr>
              <a:t>implements</a:t>
            </a:r>
            <a:r>
              <a:rPr lang="en-US" sz="1000" b="1" dirty="0"/>
              <a:t> InterfaceA, InterfaceB</a:t>
            </a:r>
          </a:p>
          <a:p>
            <a:r>
              <a:rPr lang="en-US" sz="1000" dirty="0" smtClean="0"/>
              <a:t>{</a:t>
            </a:r>
            <a:endParaRPr lang="en-US" sz="1000" dirty="0"/>
          </a:p>
          <a:p>
            <a:pPr lvl="1"/>
            <a:r>
              <a:rPr lang="en-US" sz="1000" dirty="0"/>
              <a:t>@Override</a:t>
            </a:r>
          </a:p>
          <a:p>
            <a:pPr lvl="1"/>
            <a:r>
              <a:rPr lang="en-US" sz="1000" b="1" dirty="0"/>
              <a:t>public void sayBye()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 smtClean="0"/>
              <a:t>    </a:t>
            </a:r>
            <a:r>
              <a:rPr lang="en-US" sz="1000" dirty="0" smtClean="0"/>
              <a:t>System.</a:t>
            </a:r>
            <a:r>
              <a:rPr lang="en-US" sz="1000" b="1" i="1" dirty="0" smtClean="0"/>
              <a:t>out.println</a:t>
            </a:r>
            <a:r>
              <a:rPr lang="en-US" sz="1000" b="1" i="1" dirty="0"/>
              <a:t>("bye</a:t>
            </a:r>
            <a:r>
              <a:rPr lang="en-US" sz="1000" b="1" i="1" dirty="0" smtClean="0"/>
              <a:t>");</a:t>
            </a:r>
            <a:endParaRPr lang="en-US" sz="1000" dirty="0"/>
          </a:p>
          <a:p>
            <a:pPr lvl="1"/>
            <a:r>
              <a:rPr lang="en-US" sz="1000" dirty="0"/>
              <a:t>}</a:t>
            </a:r>
          </a:p>
          <a:p>
            <a:pPr lvl="1"/>
            <a:endParaRPr lang="en-US" sz="1000" dirty="0"/>
          </a:p>
          <a:p>
            <a:pPr lvl="1"/>
            <a:r>
              <a:rPr lang="en-US" sz="1000" dirty="0"/>
              <a:t>@Override</a:t>
            </a:r>
          </a:p>
          <a:p>
            <a:pPr lvl="1"/>
            <a:r>
              <a:rPr lang="en-US" sz="1000" b="1" dirty="0"/>
              <a:t>public void sayHi()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 smtClean="0"/>
              <a:t>    </a:t>
            </a:r>
            <a:r>
              <a:rPr lang="en-US" sz="1000" dirty="0" smtClean="0"/>
              <a:t>System.</a:t>
            </a:r>
            <a:r>
              <a:rPr lang="en-US" sz="1000" b="1" i="1" dirty="0" smtClean="0"/>
              <a:t>out.println</a:t>
            </a:r>
            <a:r>
              <a:rPr lang="en-US" sz="1000" b="1" i="1" dirty="0"/>
              <a:t>("Hi</a:t>
            </a:r>
            <a:r>
              <a:rPr lang="en-US" sz="1000" b="1" i="1" dirty="0" smtClean="0"/>
              <a:t>");</a:t>
            </a:r>
            <a:endParaRPr lang="en-US" sz="1000" dirty="0"/>
          </a:p>
          <a:p>
            <a:pPr lvl="1"/>
            <a:r>
              <a:rPr lang="en-US" sz="1000" dirty="0" smtClean="0"/>
              <a:t>}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17" name="Curved Left Arrow 16"/>
          <p:cNvSpPr/>
          <p:nvPr/>
        </p:nvSpPr>
        <p:spPr>
          <a:xfrm rot="19229439">
            <a:off x="3851043" y="992221"/>
            <a:ext cx="731520" cy="1355726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2158509">
            <a:off x="4930254" y="1062008"/>
            <a:ext cx="731520" cy="121615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916721"/>
            <a:ext cx="86613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implement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7162800" y="2989522"/>
            <a:ext cx="1600200" cy="839724"/>
          </a:xfrm>
          <a:prstGeom prst="wedgeRectCallout">
            <a:avLst>
              <a:gd name="adj1" fmla="val -191553"/>
              <a:gd name="adj2" fmla="val -10853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Class can implement more than one interfaces using implements keyword.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00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72046</TotalTime>
  <Words>69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5851</cp:revision>
  <dcterms:created xsi:type="dcterms:W3CDTF">2006-08-16T00:00:00Z</dcterms:created>
  <dcterms:modified xsi:type="dcterms:W3CDTF">2015-12-07T10:35:00Z</dcterms:modified>
</cp:coreProperties>
</file>