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4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399" y="35738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Evolving Interfaces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2413" y="369023"/>
            <a:ext cx="2799986" cy="2123658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</a:t>
            </a:r>
            <a:r>
              <a:rPr lang="en-US" sz="1200" b="1" dirty="0"/>
              <a:t>void sayHi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</a:rPr>
              <a:t>    void  sayBye(); </a:t>
            </a:r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smtClean="0"/>
              <a:t>    default void sayBye()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 System.</a:t>
            </a:r>
            <a:r>
              <a:rPr lang="en-US" sz="1200" b="1" i="1" dirty="0" smtClean="0"/>
              <a:t>out.println("bye...");</a:t>
            </a:r>
          </a:p>
          <a:p>
            <a:r>
              <a:rPr lang="en-US" sz="1200" dirty="0" smtClean="0"/>
              <a:t>    }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1013845" y="3418867"/>
            <a:ext cx="3593609" cy="132343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public class MyClass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</a:t>
            </a:r>
            <a:r>
              <a:rPr lang="en-US" sz="1000" b="1" dirty="0" smtClean="0"/>
              <a:t>InterfaceA</a:t>
            </a:r>
            <a:endParaRPr lang="en-US" sz="1000" b="1" dirty="0"/>
          </a:p>
          <a:p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@</a:t>
            </a:r>
            <a:r>
              <a:rPr lang="en-US" sz="1000" dirty="0"/>
              <a:t>Override</a:t>
            </a:r>
          </a:p>
          <a:p>
            <a:pPr lvl="1"/>
            <a:r>
              <a:rPr lang="en-US" sz="1000" b="1" dirty="0"/>
              <a:t>public void sayHi()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  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("Hi..");</a:t>
            </a:r>
          </a:p>
          <a:p>
            <a:pPr lvl="1"/>
            <a:r>
              <a:rPr lang="en-US" sz="1000" dirty="0"/>
              <a:t>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642232" y="2990590"/>
            <a:ext cx="9446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implements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305399" y="2562313"/>
            <a:ext cx="336833" cy="85655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267200" y="685799"/>
            <a:ext cx="4191000" cy="1490107"/>
          </a:xfrm>
          <a:prstGeom prst="wedgeRoundRectCallout">
            <a:avLst>
              <a:gd name="adj1" fmla="val -92469"/>
              <a:gd name="adj2" fmla="val -121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that, at a later time, you want to add a </a:t>
            </a:r>
            <a:r>
              <a:rPr lang="en-US" sz="1200" dirty="0" smtClean="0"/>
              <a:t>second method to the </a:t>
            </a:r>
            <a:r>
              <a:rPr lang="en-US" sz="1200" b="1" dirty="0" smtClean="0"/>
              <a:t>Doit </a:t>
            </a:r>
            <a:r>
              <a:rPr lang="en-US" sz="1200" dirty="0" smtClean="0"/>
              <a:t>interface.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make this change, then all classes that implement the old 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r>
              <a:rPr lang="en-US" sz="1200" dirty="0"/>
              <a:t> interface will break because they no longer implement the old interface. Programmers relying on this interface will protest loudly.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800600" y="2812964"/>
            <a:ext cx="4191000" cy="909250"/>
          </a:xfrm>
          <a:prstGeom prst="wedgeRoundRectCallout">
            <a:avLst>
              <a:gd name="adj1" fmla="val -93344"/>
              <a:gd name="adj2" fmla="val -17262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define </a:t>
            </a:r>
            <a:r>
              <a:rPr lang="en-US" sz="1200" dirty="0" smtClean="0"/>
              <a:t>new </a:t>
            </a:r>
            <a:r>
              <a:rPr lang="en-US" sz="1200" dirty="0"/>
              <a:t>methods as </a:t>
            </a:r>
            <a:r>
              <a:rPr lang="en-US" sz="1200" b="1" dirty="0"/>
              <a:t>default</a:t>
            </a:r>
            <a:r>
              <a:rPr lang="en-US" sz="1200" dirty="0"/>
              <a:t> </a:t>
            </a:r>
            <a:r>
              <a:rPr lang="en-US" sz="1200" dirty="0" smtClean="0"/>
              <a:t>methods[We </a:t>
            </a:r>
            <a:r>
              <a:rPr lang="en-US" sz="1200" dirty="0"/>
              <a:t>must provide an implementation for default methods</a:t>
            </a:r>
            <a:r>
              <a:rPr lang="en-US" sz="1200" dirty="0" smtClean="0"/>
              <a:t>], If we </a:t>
            </a:r>
            <a:r>
              <a:rPr lang="en-US" sz="1200" dirty="0"/>
              <a:t>want to add additional methods to an </a:t>
            </a:r>
            <a:r>
              <a:rPr lang="en-US" sz="1200" dirty="0" smtClean="0"/>
              <a:t>interface with out affecting  the existing classes which implements the </a:t>
            </a:r>
            <a:r>
              <a:rPr lang="en-US" sz="1200" b="1" dirty="0" smtClean="0"/>
              <a:t>Doit</a:t>
            </a:r>
            <a:r>
              <a:rPr lang="en-US" sz="1200" dirty="0" smtClean="0"/>
              <a:t> interface 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72165</TotalTime>
  <Words>122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5899</cp:revision>
  <dcterms:created xsi:type="dcterms:W3CDTF">2006-08-16T00:00:00Z</dcterms:created>
  <dcterms:modified xsi:type="dcterms:W3CDTF">2015-12-08T10:02:10Z</dcterms:modified>
</cp:coreProperties>
</file>