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2750" y="465138"/>
            <a:ext cx="8426450" cy="64633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Below are the methods that all the subclasses(e.g. </a:t>
            </a:r>
            <a:r>
              <a:rPr lang="en-US" sz="1200" b="1" dirty="0" smtClean="0"/>
              <a:t>Integer,</a:t>
            </a:r>
            <a:r>
              <a:rPr lang="en-US" sz="1200" b="1" dirty="0"/>
              <a:t> </a:t>
            </a:r>
            <a:r>
              <a:rPr lang="en-US" sz="1200" b="1" dirty="0" smtClean="0"/>
              <a:t>Long etc.</a:t>
            </a:r>
            <a:r>
              <a:rPr lang="en-US" sz="1200" dirty="0" smtClean="0"/>
              <a:t>) of the Number class implement.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Compares this </a:t>
            </a:r>
            <a:r>
              <a:rPr lang="en-US" sz="1200" dirty="0"/>
              <a:t>Number</a:t>
            </a:r>
            <a:r>
              <a:rPr lang="en-US" sz="1200" dirty="0"/>
              <a:t> object to the argument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2" y="2428875"/>
            <a:ext cx="5915025" cy="533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362575" cy="495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49" y="1804987"/>
            <a:ext cx="5429250" cy="523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2" y="3114673"/>
            <a:ext cx="5295900" cy="4476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762375"/>
            <a:ext cx="5819775" cy="476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343400"/>
            <a:ext cx="6010275" cy="552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73128</TotalTime>
  <Words>19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6450</cp:revision>
  <dcterms:created xsi:type="dcterms:W3CDTF">2006-08-16T00:00:00Z</dcterms:created>
  <dcterms:modified xsi:type="dcterms:W3CDTF">2016-01-27T13:30:40Z</dcterms:modified>
</cp:coreProperties>
</file>