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66934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StringBuffer </a:t>
            </a:r>
            <a:r>
              <a:rPr lang="en-US" sz="1200" dirty="0" smtClean="0">
                <a:solidFill>
                  <a:schemeClr val="bg1"/>
                </a:solidFill>
              </a:rPr>
              <a:t>– </a:t>
            </a:r>
            <a:r>
              <a:rPr lang="en-US" sz="1200" dirty="0" smtClean="0"/>
              <a:t>codePointBefore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65183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int codePointBefore(int 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(Unicode code point) before the specified index. The index refers to 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(Unicode code units) and ranges from 1 to length.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6388"/>
              </p:ext>
            </p:extLst>
          </p:nvPr>
        </p:nvGraphicFramePr>
        <p:xfrm>
          <a:off x="2895600" y="3200400"/>
          <a:ext cx="36576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47853" y="2776924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74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5941" y="2787221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6854" y="2800349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86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2787222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1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487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2146" y="371475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28800" y="4190999"/>
            <a:ext cx="914400" cy="413397"/>
          </a:xfrm>
          <a:prstGeom prst="wedgeRoundRectCallout">
            <a:avLst>
              <a:gd name="adj1" fmla="val 129166"/>
              <a:gd name="adj2" fmla="val -1094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343399"/>
            <a:ext cx="914400" cy="413397"/>
          </a:xfrm>
          <a:prstGeom prst="wedgeRoundRectCallout">
            <a:avLst>
              <a:gd name="adj1" fmla="val -82292"/>
              <a:gd name="adj2" fmla="val -1416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2776923"/>
            <a:ext cx="11317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Unicode values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11355" y="1828800"/>
            <a:ext cx="327305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"JAVA";</a:t>
            </a:r>
          </a:p>
          <a:p>
            <a:r>
              <a:rPr lang="en-US" sz="1200" dirty="0"/>
              <a:t>StringBuffer </a:t>
            </a:r>
            <a:r>
              <a:rPr lang="en-US" sz="1200" dirty="0"/>
              <a:t>sb</a:t>
            </a:r>
            <a:r>
              <a:rPr lang="en-US" sz="1200" dirty="0"/>
              <a:t>= </a:t>
            </a:r>
            <a:r>
              <a:rPr lang="en-US" sz="1200" b="1" dirty="0"/>
              <a:t>new StringBuffer(</a:t>
            </a:r>
            <a:r>
              <a:rPr lang="en-US" sz="1200" b="1" dirty="0"/>
              <a:t>str</a:t>
            </a:r>
            <a:r>
              <a:rPr lang="en-US" sz="1200" b="1" dirty="0"/>
              <a:t>);</a:t>
            </a:r>
          </a:p>
          <a:p>
            <a:r>
              <a:rPr lang="en-US" sz="1200" dirty="0" smtClean="0"/>
              <a:t>// </a:t>
            </a:r>
            <a:r>
              <a:rPr lang="en-US" sz="1200" u="sng" dirty="0"/>
              <a:t>codepoint</a:t>
            </a:r>
            <a:r>
              <a:rPr lang="en-US" sz="1200" u="sng" dirty="0"/>
              <a:t> before index 1 </a:t>
            </a:r>
            <a:r>
              <a:rPr lang="en-US" sz="1200" u="sng" dirty="0"/>
              <a:t>i.e</a:t>
            </a:r>
            <a:r>
              <a:rPr lang="en-US" sz="1200" u="sng" dirty="0"/>
              <a:t> J</a:t>
            </a:r>
          </a:p>
          <a:p>
            <a:r>
              <a:rPr lang="en-US" sz="1200" b="1" dirty="0"/>
              <a:t>int</a:t>
            </a:r>
            <a:r>
              <a:rPr lang="en-US" sz="1200" b="1" dirty="0"/>
              <a:t> </a:t>
            </a:r>
            <a:r>
              <a:rPr lang="en-US" sz="1200" b="1" dirty="0"/>
              <a:t>retval</a:t>
            </a:r>
            <a:r>
              <a:rPr lang="en-US" sz="1200" b="1" dirty="0"/>
              <a:t> = </a:t>
            </a:r>
            <a:r>
              <a:rPr lang="en-US" sz="1200" b="1" dirty="0"/>
              <a:t>sb.codePointBefore</a:t>
            </a:r>
            <a:r>
              <a:rPr lang="en-US" sz="1200" b="1" dirty="0"/>
              <a:t>(1</a:t>
            </a:r>
            <a:r>
              <a:rPr lang="en-US" sz="1200" b="1" dirty="0" smtClean="0"/>
              <a:t>); // returns 74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https://en.wikipedia.org/wiki/List_of_Unicode_characters</a:t>
            </a:r>
          </a:p>
        </p:txBody>
      </p:sp>
    </p:spTree>
    <p:extLst>
      <p:ext uri="{BB962C8B-B14F-4D97-AF65-F5344CB8AC3E}">
        <p14:creationId xmlns:p14="http://schemas.microsoft.com/office/powerpoint/2010/main" val="13960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74972</TotalTime>
  <Words>96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6836</cp:revision>
  <dcterms:created xsi:type="dcterms:W3CDTF">2006-08-16T00:00:00Z</dcterms:created>
  <dcterms:modified xsi:type="dcterms:W3CDTF">2016-03-18T09:46:31Z</dcterms:modified>
</cp:coreProperties>
</file>