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3" r:id="rId2"/>
    <p:sldId id="424" r:id="rId3"/>
    <p:sldId id="42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dirty="0" smtClean="0"/>
            <a:t>InputStream</a:t>
          </a:r>
          <a:endParaRPr lang="en-US" sz="160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AudioInputStream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ByteArrayInputStream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FileInputStream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FilterInputStream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ObjectInputStream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PipedInputStream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2BDAFC3A-FD57-4DC3-A399-EFC0697797C1}">
      <dgm:prSet custT="1"/>
      <dgm:spPr/>
      <dgm:t>
        <a:bodyPr/>
        <a:lstStyle/>
        <a:p>
          <a:r>
            <a:rPr lang="en-US" sz="1600" dirty="0" smtClean="0"/>
            <a:t>SequenceInputStream</a:t>
          </a:r>
          <a:endParaRPr lang="en-US" sz="1600" dirty="0"/>
        </a:p>
      </dgm:t>
    </dgm:pt>
    <dgm:pt modelId="{3C3E2F3B-3D45-4E0C-A047-8F13694FC9D6}" type="parTrans" cxnId="{791FD4FA-7C45-49FB-ABB5-AEF14C9FA057}">
      <dgm:prSet/>
      <dgm:spPr/>
      <dgm:t>
        <a:bodyPr/>
        <a:lstStyle/>
        <a:p>
          <a:endParaRPr lang="en-US" dirty="0"/>
        </a:p>
      </dgm:t>
    </dgm:pt>
    <dgm:pt modelId="{FDB0F096-7B98-4E10-802F-9A61CE335245}" type="sibTrans" cxnId="{791FD4FA-7C45-49FB-ABB5-AEF14C9FA057}">
      <dgm:prSet/>
      <dgm:spPr/>
      <dgm:t>
        <a:bodyPr/>
        <a:lstStyle/>
        <a:p>
          <a:endParaRPr lang="en-US"/>
        </a:p>
      </dgm:t>
    </dgm:pt>
    <dgm:pt modelId="{00A69A2D-468C-41F3-90D6-0B8B244CCB90}">
      <dgm:prSet custT="1"/>
      <dgm:spPr/>
      <dgm:t>
        <a:bodyPr/>
        <a:lstStyle/>
        <a:p>
          <a:r>
            <a:rPr lang="en-US" sz="1600" dirty="0" smtClean="0"/>
            <a:t>StringBufferInputStream</a:t>
          </a:r>
          <a:endParaRPr lang="en-US" sz="1600" dirty="0"/>
        </a:p>
      </dgm:t>
    </dgm:pt>
    <dgm:pt modelId="{BF83A2F8-5697-43D6-9324-107F54BE4AB5}" type="parTrans" cxnId="{CF968E3B-3B02-47CB-8708-F6B044A425E9}">
      <dgm:prSet/>
      <dgm:spPr/>
      <dgm:t>
        <a:bodyPr/>
        <a:lstStyle/>
        <a:p>
          <a:endParaRPr lang="en-US" dirty="0"/>
        </a:p>
      </dgm:t>
    </dgm:pt>
    <dgm:pt modelId="{A940EFEE-8AFA-4A87-BE4E-20606A7F681F}" type="sibTrans" cxnId="{CF968E3B-3B02-47CB-8708-F6B044A425E9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8250E3-3F65-45FB-A875-6B1DA12D5AB2}" type="pres">
      <dgm:prSet presAssocID="{D0161CA1-9A0B-41F9-953F-DAEE67832C30}" presName="hierFlow" presStyleCnt="0"/>
      <dgm:spPr/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62C6E6-FD31-4372-BD4F-201C1E604B4A}" type="pres">
      <dgm:prSet presAssocID="{983A5AA2-894B-4250-B5B4-23A4F6C571C9}" presName="Name17" presStyleCnt="0"/>
      <dgm:spPr/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</dgm:pt>
    <dgm:pt modelId="{13987898-EBA2-4BE8-8EF4-B634C6038022}" type="pres">
      <dgm:prSet presAssocID="{A760EB09-D11F-4937-9DF1-8F912ABA75BC}" presName="Name25" presStyleLbl="parChTrans1D2" presStyleIdx="0" presStyleCnt="8"/>
      <dgm:spPr/>
    </dgm:pt>
    <dgm:pt modelId="{C10C522A-3910-4BC0-A5B7-9B2797F13D5F}" type="pres">
      <dgm:prSet presAssocID="{A760EB09-D11F-4937-9DF1-8F912ABA75BC}" presName="connTx" presStyleLbl="parChTrans1D2" presStyleIdx="0" presStyleCnt="8"/>
      <dgm:spPr/>
    </dgm:pt>
    <dgm:pt modelId="{541B89F7-908A-4347-9793-817E64C71895}" type="pres">
      <dgm:prSet presAssocID="{6A0A4B28-7AD8-42E6-BD26-98F7B925D91D}" presName="Name30" presStyleCnt="0"/>
      <dgm:spPr/>
    </dgm:pt>
    <dgm:pt modelId="{39E9A4A0-999A-49DE-871C-932B1E436155}" type="pres">
      <dgm:prSet presAssocID="{6A0A4B28-7AD8-42E6-BD26-98F7B925D91D}" presName="level2Shape" presStyleLbl="node2" presStyleIdx="0" presStyleCnt="8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</dgm:pt>
    <dgm:pt modelId="{38AD8D5B-6EAB-441E-A4A7-2AB917DB4B57}" type="pres">
      <dgm:prSet presAssocID="{418811AE-4EFD-4FD4-A12E-FA523DF361BB}" presName="Name25" presStyleLbl="parChTrans1D2" presStyleIdx="1" presStyleCnt="8"/>
      <dgm:spPr/>
    </dgm:pt>
    <dgm:pt modelId="{CCB5589F-3138-4083-A4D4-02F6E7DD4B4C}" type="pres">
      <dgm:prSet presAssocID="{418811AE-4EFD-4FD4-A12E-FA523DF361BB}" presName="connTx" presStyleLbl="parChTrans1D2" presStyleIdx="1" presStyleCnt="8"/>
      <dgm:spPr/>
    </dgm:pt>
    <dgm:pt modelId="{62312368-1DB5-4867-A944-E50DD187F664}" type="pres">
      <dgm:prSet presAssocID="{81D1ED44-2BED-4724-B5CC-0A926C4910DC}" presName="Name30" presStyleCnt="0"/>
      <dgm:spPr/>
    </dgm:pt>
    <dgm:pt modelId="{6D063357-27B6-4614-B95C-7148FED3A3E6}" type="pres">
      <dgm:prSet presAssocID="{81D1ED44-2BED-4724-B5CC-0A926C4910DC}" presName="level2Shape" presStyleLbl="node2" presStyleIdx="1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</dgm:pt>
    <dgm:pt modelId="{2F387B0F-F939-43A3-BA5E-24A8F62A1D4F}" type="pres">
      <dgm:prSet presAssocID="{6FD47363-7041-448C-A50C-73F69EB49134}" presName="Name25" presStyleLbl="parChTrans1D2" presStyleIdx="2" presStyleCnt="8"/>
      <dgm:spPr/>
    </dgm:pt>
    <dgm:pt modelId="{E5C76243-C4F1-4938-A370-282618EBB706}" type="pres">
      <dgm:prSet presAssocID="{6FD47363-7041-448C-A50C-73F69EB49134}" presName="connTx" presStyleLbl="parChTrans1D2" presStyleIdx="2" presStyleCnt="8"/>
      <dgm:spPr/>
    </dgm:pt>
    <dgm:pt modelId="{7CAF37B3-BFBD-40E8-BF77-304AF0E82A9C}" type="pres">
      <dgm:prSet presAssocID="{250A56F6-C2E1-4738-8221-E50B8D533FBA}" presName="Name30" presStyleCnt="0"/>
      <dgm:spPr/>
    </dgm:pt>
    <dgm:pt modelId="{A3559C72-3D8A-428A-87DF-5D208791258C}" type="pres">
      <dgm:prSet presAssocID="{250A56F6-C2E1-4738-8221-E50B8D533FBA}" presName="level2Shape" presStyleLbl="node2" presStyleIdx="2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</dgm:pt>
    <dgm:pt modelId="{878411F4-1CF3-4203-87FF-9056C5456C7C}" type="pres">
      <dgm:prSet presAssocID="{2C3898EB-30FF-43F0-BA9E-9329ACF42D76}" presName="Name25" presStyleLbl="parChTrans1D2" presStyleIdx="3" presStyleCnt="8"/>
      <dgm:spPr/>
    </dgm:pt>
    <dgm:pt modelId="{604C1708-B9B0-40D6-8933-998D1013FC04}" type="pres">
      <dgm:prSet presAssocID="{2C3898EB-30FF-43F0-BA9E-9329ACF42D76}" presName="connTx" presStyleLbl="parChTrans1D2" presStyleIdx="3" presStyleCnt="8"/>
      <dgm:spPr/>
    </dgm:pt>
    <dgm:pt modelId="{A7BCC802-5BBD-41D5-BD1F-9D11307716D6}" type="pres">
      <dgm:prSet presAssocID="{4D7A30BC-CD12-4669-8C7F-FB4313619EAC}" presName="Name30" presStyleCnt="0"/>
      <dgm:spPr/>
    </dgm:pt>
    <dgm:pt modelId="{9EA69277-EEBF-44D0-ACF6-852F2FCE26EE}" type="pres">
      <dgm:prSet presAssocID="{4D7A30BC-CD12-4669-8C7F-FB4313619EAC}" presName="level2Shape" presStyleLbl="node2" presStyleIdx="3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</dgm:pt>
    <dgm:pt modelId="{B4E1A482-DD07-4478-8641-717728E2D7B1}" type="pres">
      <dgm:prSet presAssocID="{446538A5-1AA0-403B-A043-124248D832AC}" presName="Name25" presStyleLbl="parChTrans1D2" presStyleIdx="4" presStyleCnt="8"/>
      <dgm:spPr/>
    </dgm:pt>
    <dgm:pt modelId="{C615AEF1-64F6-48F2-B10A-59DFCD2490D4}" type="pres">
      <dgm:prSet presAssocID="{446538A5-1AA0-403B-A043-124248D832AC}" presName="connTx" presStyleLbl="parChTrans1D2" presStyleIdx="4" presStyleCnt="8"/>
      <dgm:spPr/>
    </dgm:pt>
    <dgm:pt modelId="{3C12A821-384F-485B-988C-6121C492523F}" type="pres">
      <dgm:prSet presAssocID="{4A2A045C-3686-4092-B4BF-82E7906C49CE}" presName="Name30" presStyleCnt="0"/>
      <dgm:spPr/>
    </dgm:pt>
    <dgm:pt modelId="{1AFBC6F5-1653-4A86-ACD5-20946C5D3CCC}" type="pres">
      <dgm:prSet presAssocID="{4A2A045C-3686-4092-B4BF-82E7906C49CE}" presName="level2Shape" presStyleLbl="node2" presStyleIdx="4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</dgm:pt>
    <dgm:pt modelId="{9B6D8DF2-289F-491C-B6B9-17091A5D90B7}" type="pres">
      <dgm:prSet presAssocID="{7EFABF79-A0FE-4038-8664-FB205B495140}" presName="Name25" presStyleLbl="parChTrans1D2" presStyleIdx="5" presStyleCnt="8"/>
      <dgm:spPr/>
    </dgm:pt>
    <dgm:pt modelId="{20D4D017-47A4-40FE-8335-258A3C83898C}" type="pres">
      <dgm:prSet presAssocID="{7EFABF79-A0FE-4038-8664-FB205B495140}" presName="connTx" presStyleLbl="parChTrans1D2" presStyleIdx="5" presStyleCnt="8"/>
      <dgm:spPr/>
    </dgm:pt>
    <dgm:pt modelId="{C72442C3-6792-404B-9A2E-6965FCF84F09}" type="pres">
      <dgm:prSet presAssocID="{9468C85C-C039-4BD5-8D2A-A7A65BBE05AE}" presName="Name30" presStyleCnt="0"/>
      <dgm:spPr/>
    </dgm:pt>
    <dgm:pt modelId="{DF54C0A1-E02D-4558-9A0D-60A86C7A86D4}" type="pres">
      <dgm:prSet presAssocID="{9468C85C-C039-4BD5-8D2A-A7A65BBE05AE}" presName="level2Shape" presStyleLbl="node2" presStyleIdx="5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</dgm:pt>
    <dgm:pt modelId="{FB68339E-46D7-4E28-B19C-07E6D2D8B32C}" type="pres">
      <dgm:prSet presAssocID="{3C3E2F3B-3D45-4E0C-A047-8F13694FC9D6}" presName="Name25" presStyleLbl="parChTrans1D2" presStyleIdx="6" presStyleCnt="8"/>
      <dgm:spPr/>
    </dgm:pt>
    <dgm:pt modelId="{7F1FC44D-6FF7-445F-8CC3-7CECC5137034}" type="pres">
      <dgm:prSet presAssocID="{3C3E2F3B-3D45-4E0C-A047-8F13694FC9D6}" presName="connTx" presStyleLbl="parChTrans1D2" presStyleIdx="6" presStyleCnt="8"/>
      <dgm:spPr/>
    </dgm:pt>
    <dgm:pt modelId="{AA280A87-462D-4E3D-A942-D5F1692ADE4B}" type="pres">
      <dgm:prSet presAssocID="{2BDAFC3A-FD57-4DC3-A399-EFC0697797C1}" presName="Name30" presStyleCnt="0"/>
      <dgm:spPr/>
    </dgm:pt>
    <dgm:pt modelId="{4361840F-1FD4-480A-A199-1888D2BBE453}" type="pres">
      <dgm:prSet presAssocID="{2BDAFC3A-FD57-4DC3-A399-EFC0697797C1}" presName="level2Shape" presStyleLbl="node2" presStyleIdx="6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7FBC0198-B8C2-4D56-88F7-0BCD6FC30D12}" type="pres">
      <dgm:prSet presAssocID="{2BDAFC3A-FD57-4DC3-A399-EFC0697797C1}" presName="hierChild3" presStyleCnt="0"/>
      <dgm:spPr/>
    </dgm:pt>
    <dgm:pt modelId="{49A26379-E7DC-4867-8994-1DCDFA4B54C2}" type="pres">
      <dgm:prSet presAssocID="{BF83A2F8-5697-43D6-9324-107F54BE4AB5}" presName="Name25" presStyleLbl="parChTrans1D2" presStyleIdx="7" presStyleCnt="8"/>
      <dgm:spPr/>
    </dgm:pt>
    <dgm:pt modelId="{5F89D8E7-E0E2-46D3-BBC3-3205F91C0D50}" type="pres">
      <dgm:prSet presAssocID="{BF83A2F8-5697-43D6-9324-107F54BE4AB5}" presName="connTx" presStyleLbl="parChTrans1D2" presStyleIdx="7" presStyleCnt="8"/>
      <dgm:spPr/>
    </dgm:pt>
    <dgm:pt modelId="{9CF24400-48D7-480C-9F9B-FA43A78E8637}" type="pres">
      <dgm:prSet presAssocID="{00A69A2D-468C-41F3-90D6-0B8B244CCB90}" presName="Name30" presStyleCnt="0"/>
      <dgm:spPr/>
    </dgm:pt>
    <dgm:pt modelId="{B583779A-7B8C-4AE2-9E2D-8D8F35D2D5A5}" type="pres">
      <dgm:prSet presAssocID="{00A69A2D-468C-41F3-90D6-0B8B244CCB90}" presName="level2Shape" presStyleLbl="node2" presStyleIdx="7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7118ABB5-1A49-4926-A779-C10EE7516AE3}" type="pres">
      <dgm:prSet presAssocID="{00A69A2D-468C-41F3-90D6-0B8B244CCB90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</dgm:pt>
  </dgm:ptLst>
  <dgm:cxnLst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32DC4987-3F39-4EC6-B9A3-7CC3310692B4}" type="presOf" srcId="{00A69A2D-468C-41F3-90D6-0B8B244CCB90}" destId="{B583779A-7B8C-4AE2-9E2D-8D8F35D2D5A5}" srcOrd="0" destOrd="0" presId="urn:microsoft.com/office/officeart/2005/8/layout/hierarchy5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B1A832BA-3F1F-4B92-BF31-61F889E00EB9}" type="presOf" srcId="{3C3E2F3B-3D45-4E0C-A047-8F13694FC9D6}" destId="{FB68339E-46D7-4E28-B19C-07E6D2D8B32C}" srcOrd="0" destOrd="0" presId="urn:microsoft.com/office/officeart/2005/8/layout/hierarchy5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791FD4FA-7C45-49FB-ABB5-AEF14C9FA057}" srcId="{983A5AA2-894B-4250-B5B4-23A4F6C571C9}" destId="{2BDAFC3A-FD57-4DC3-A399-EFC0697797C1}" srcOrd="6" destOrd="0" parTransId="{3C3E2F3B-3D45-4E0C-A047-8F13694FC9D6}" sibTransId="{FDB0F096-7B98-4E10-802F-9A61CE335245}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BB067E38-3B3A-4F93-B739-03042FF754D6}" type="presOf" srcId="{BF83A2F8-5697-43D6-9324-107F54BE4AB5}" destId="{5F89D8E7-E0E2-46D3-BBC3-3205F91C0D50}" srcOrd="1" destOrd="0" presId="urn:microsoft.com/office/officeart/2005/8/layout/hierarchy5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32871E6D-4148-4843-9026-914F7C413E99}" type="presOf" srcId="{BF83A2F8-5697-43D6-9324-107F54BE4AB5}" destId="{49A26379-E7DC-4867-8994-1DCDFA4B54C2}" srcOrd="0" destOrd="0" presId="urn:microsoft.com/office/officeart/2005/8/layout/hierarchy5"/>
    <dgm:cxn modelId="{CF968E3B-3B02-47CB-8708-F6B044A425E9}" srcId="{983A5AA2-894B-4250-B5B4-23A4F6C571C9}" destId="{00A69A2D-468C-41F3-90D6-0B8B244CCB90}" srcOrd="7" destOrd="0" parTransId="{BF83A2F8-5697-43D6-9324-107F54BE4AB5}" sibTransId="{A940EFEE-8AFA-4A87-BE4E-20606A7F681F}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CA6C73C4-D657-4D4C-B050-04D9C00FA0B7}" type="presOf" srcId="{2BDAFC3A-FD57-4DC3-A399-EFC0697797C1}" destId="{4361840F-1FD4-480A-A199-1888D2BBE453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2BB00E87-FA90-487C-A4A8-C8817D66CE3E}" type="presOf" srcId="{3C3E2F3B-3D45-4E0C-A047-8F13694FC9D6}" destId="{7F1FC44D-6FF7-445F-8CC3-7CECC5137034}" srcOrd="1" destOrd="0" presId="urn:microsoft.com/office/officeart/2005/8/layout/hierarchy5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CC177A7A-854B-4DB4-863B-F58C94CB87C4}" type="presParOf" srcId="{53C7B616-D818-435D-9083-590B3A61ACD1}" destId="{FB68339E-46D7-4E28-B19C-07E6D2D8B32C}" srcOrd="12" destOrd="0" presId="urn:microsoft.com/office/officeart/2005/8/layout/hierarchy5"/>
    <dgm:cxn modelId="{D860C6F6-FD64-4EA4-9F95-92E73FAEB112}" type="presParOf" srcId="{FB68339E-46D7-4E28-B19C-07E6D2D8B32C}" destId="{7F1FC44D-6FF7-445F-8CC3-7CECC5137034}" srcOrd="0" destOrd="0" presId="urn:microsoft.com/office/officeart/2005/8/layout/hierarchy5"/>
    <dgm:cxn modelId="{AFFBC8DA-D6B5-41A0-8C4C-35D2EBA6D1B4}" type="presParOf" srcId="{53C7B616-D818-435D-9083-590B3A61ACD1}" destId="{AA280A87-462D-4E3D-A942-D5F1692ADE4B}" srcOrd="13" destOrd="0" presId="urn:microsoft.com/office/officeart/2005/8/layout/hierarchy5"/>
    <dgm:cxn modelId="{629D9D76-FD49-4C46-952C-29A2926D8F5D}" type="presParOf" srcId="{AA280A87-462D-4E3D-A942-D5F1692ADE4B}" destId="{4361840F-1FD4-480A-A199-1888D2BBE453}" srcOrd="0" destOrd="0" presId="urn:microsoft.com/office/officeart/2005/8/layout/hierarchy5"/>
    <dgm:cxn modelId="{8FFB1E24-251C-440A-BE41-644FF262F084}" type="presParOf" srcId="{AA280A87-462D-4E3D-A942-D5F1692ADE4B}" destId="{7FBC0198-B8C2-4D56-88F7-0BCD6FC30D12}" srcOrd="1" destOrd="0" presId="urn:microsoft.com/office/officeart/2005/8/layout/hierarchy5"/>
    <dgm:cxn modelId="{91D99FDD-F293-4387-AFBB-234027533732}" type="presParOf" srcId="{53C7B616-D818-435D-9083-590B3A61ACD1}" destId="{49A26379-E7DC-4867-8994-1DCDFA4B54C2}" srcOrd="14" destOrd="0" presId="urn:microsoft.com/office/officeart/2005/8/layout/hierarchy5"/>
    <dgm:cxn modelId="{D489F8DE-89B1-4FA3-9CA1-1A89D4549FCB}" type="presParOf" srcId="{49A26379-E7DC-4867-8994-1DCDFA4B54C2}" destId="{5F89D8E7-E0E2-46D3-BBC3-3205F91C0D50}" srcOrd="0" destOrd="0" presId="urn:microsoft.com/office/officeart/2005/8/layout/hierarchy5"/>
    <dgm:cxn modelId="{5A9879F0-2B44-4FC6-B710-30E95A7E9F54}" type="presParOf" srcId="{53C7B616-D818-435D-9083-590B3A61ACD1}" destId="{9CF24400-48D7-480C-9F9B-FA43A78E8637}" srcOrd="15" destOrd="0" presId="urn:microsoft.com/office/officeart/2005/8/layout/hierarchy5"/>
    <dgm:cxn modelId="{522CA70E-4091-40D6-B82E-E21FAB3310D1}" type="presParOf" srcId="{9CF24400-48D7-480C-9F9B-FA43A78E8637}" destId="{B583779A-7B8C-4AE2-9E2D-8D8F35D2D5A5}" srcOrd="0" destOrd="0" presId="urn:microsoft.com/office/officeart/2005/8/layout/hierarchy5"/>
    <dgm:cxn modelId="{8FEFFA1A-C91E-4169-BCEA-5790D1F45865}" type="presParOf" srcId="{9CF24400-48D7-480C-9F9B-FA43A78E8637}" destId="{7118ABB5-1A49-4926-A779-C10EE7516AE3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682551" y="1807517"/>
          <a:ext cx="2949968" cy="4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InputStream</a:t>
          </a:r>
          <a:endParaRPr lang="en-US" sz="1600" kern="1200" dirty="0"/>
        </a:p>
      </dsp:txBody>
      <dsp:txXfrm>
        <a:off x="695701" y="1820667"/>
        <a:ext cx="2923668" cy="422664"/>
      </dsp:txXfrm>
    </dsp:sp>
    <dsp:sp modelId="{13987898-EBA2-4BE8-8EF4-B634C6038022}">
      <dsp:nvSpPr>
        <dsp:cNvPr id="0" name=""/>
        <dsp:cNvSpPr/>
      </dsp:nvSpPr>
      <dsp:spPr>
        <a:xfrm rot="17997363">
          <a:off x="3110271" y="1118298"/>
          <a:ext cx="20862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86218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101225" y="1076085"/>
        <a:ext cx="104310" cy="104310"/>
      </dsp:txXfrm>
    </dsp:sp>
    <dsp:sp modelId="{39E9A4A0-999A-49DE-871C-932B1E436155}">
      <dsp:nvSpPr>
        <dsp:cNvPr id="0" name=""/>
        <dsp:cNvSpPr/>
      </dsp:nvSpPr>
      <dsp:spPr>
        <a:xfrm>
          <a:off x="4674242" y="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AudioInputStream</a:t>
          </a:r>
          <a:endParaRPr lang="en-US" sz="1600" kern="1200" dirty="0"/>
        </a:p>
      </dsp:txBody>
      <dsp:txXfrm>
        <a:off x="4687392" y="13150"/>
        <a:ext cx="3300457" cy="422664"/>
      </dsp:txXfrm>
    </dsp:sp>
    <dsp:sp modelId="{38AD8D5B-6EAB-441E-A4A7-2AB917DB4B57}">
      <dsp:nvSpPr>
        <dsp:cNvPr id="0" name=""/>
        <dsp:cNvSpPr/>
      </dsp:nvSpPr>
      <dsp:spPr>
        <a:xfrm rot="18491771">
          <a:off x="3311048" y="1360069"/>
          <a:ext cx="168466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84664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111264" y="1327895"/>
        <a:ext cx="84233" cy="84233"/>
      </dsp:txXfrm>
    </dsp:sp>
    <dsp:sp modelId="{6D063357-27B6-4614-B95C-7148FED3A3E6}">
      <dsp:nvSpPr>
        <dsp:cNvPr id="0" name=""/>
        <dsp:cNvSpPr/>
      </dsp:nvSpPr>
      <dsp:spPr>
        <a:xfrm>
          <a:off x="4674242" y="483542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ByteArrayInputStream</a:t>
          </a:r>
          <a:endParaRPr lang="en-US" sz="1600" kern="1200" dirty="0"/>
        </a:p>
      </dsp:txBody>
      <dsp:txXfrm>
        <a:off x="4687392" y="496692"/>
        <a:ext cx="3300457" cy="422664"/>
      </dsp:txXfrm>
    </dsp:sp>
    <dsp:sp modelId="{2F387B0F-F939-43A3-BA5E-24A8F62A1D4F}">
      <dsp:nvSpPr>
        <dsp:cNvPr id="0" name=""/>
        <dsp:cNvSpPr/>
      </dsp:nvSpPr>
      <dsp:spPr>
        <a:xfrm rot="19332779">
          <a:off x="3494307" y="1618224"/>
          <a:ext cx="13181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18146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0427" y="1595213"/>
        <a:ext cx="65907" cy="65907"/>
      </dsp:txXfrm>
    </dsp:sp>
    <dsp:sp modelId="{A3559C72-3D8A-428A-87DF-5D208791258C}">
      <dsp:nvSpPr>
        <dsp:cNvPr id="0" name=""/>
        <dsp:cNvSpPr/>
      </dsp:nvSpPr>
      <dsp:spPr>
        <a:xfrm>
          <a:off x="4674242" y="999852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FileInputStream</a:t>
          </a:r>
          <a:endParaRPr lang="en-US" sz="1600" kern="1200" dirty="0"/>
        </a:p>
      </dsp:txBody>
      <dsp:txXfrm>
        <a:off x="4687392" y="1013002"/>
        <a:ext cx="3300457" cy="422664"/>
      </dsp:txXfrm>
    </dsp:sp>
    <dsp:sp modelId="{878411F4-1CF3-4203-87FF-9056C5456C7C}">
      <dsp:nvSpPr>
        <dsp:cNvPr id="0" name=""/>
        <dsp:cNvSpPr/>
      </dsp:nvSpPr>
      <dsp:spPr>
        <a:xfrm rot="20662465">
          <a:off x="3612530" y="1876379"/>
          <a:ext cx="108169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81699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6338" y="1859279"/>
        <a:ext cx="54084" cy="54084"/>
      </dsp:txXfrm>
    </dsp:sp>
    <dsp:sp modelId="{9EA69277-EEBF-44D0-ACF6-852F2FCE26EE}">
      <dsp:nvSpPr>
        <dsp:cNvPr id="0" name=""/>
        <dsp:cNvSpPr/>
      </dsp:nvSpPr>
      <dsp:spPr>
        <a:xfrm>
          <a:off x="4674242" y="1516161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FilterInputStream</a:t>
          </a:r>
          <a:endParaRPr lang="en-US" sz="1600" kern="1200" dirty="0"/>
        </a:p>
      </dsp:txBody>
      <dsp:txXfrm>
        <a:off x="4687392" y="1529311"/>
        <a:ext cx="3300457" cy="422664"/>
      </dsp:txXfrm>
    </dsp:sp>
    <dsp:sp modelId="{B4E1A482-DD07-4478-8641-717728E2D7B1}">
      <dsp:nvSpPr>
        <dsp:cNvPr id="0" name=""/>
        <dsp:cNvSpPr/>
      </dsp:nvSpPr>
      <dsp:spPr>
        <a:xfrm rot="731134">
          <a:off x="3620513" y="2134534"/>
          <a:ext cx="1065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5734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6737" y="2117833"/>
        <a:ext cx="53286" cy="53286"/>
      </dsp:txXfrm>
    </dsp:sp>
    <dsp:sp modelId="{1AFBC6F5-1653-4A86-ACD5-20946C5D3CCC}">
      <dsp:nvSpPr>
        <dsp:cNvPr id="0" name=""/>
        <dsp:cNvSpPr/>
      </dsp:nvSpPr>
      <dsp:spPr>
        <a:xfrm>
          <a:off x="4674242" y="2032471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ObjectInputStream</a:t>
          </a:r>
          <a:endParaRPr lang="en-US" sz="1600" kern="1200" dirty="0"/>
        </a:p>
      </dsp:txBody>
      <dsp:txXfrm>
        <a:off x="4687392" y="2045621"/>
        <a:ext cx="3300457" cy="422664"/>
      </dsp:txXfrm>
    </dsp:sp>
    <dsp:sp modelId="{9B6D8DF2-289F-491C-B6B9-17091A5D90B7}">
      <dsp:nvSpPr>
        <dsp:cNvPr id="0" name=""/>
        <dsp:cNvSpPr/>
      </dsp:nvSpPr>
      <dsp:spPr>
        <a:xfrm rot="2126081">
          <a:off x="3514112" y="2392689"/>
          <a:ext cx="12785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78537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1417" y="2370668"/>
        <a:ext cx="63926" cy="63926"/>
      </dsp:txXfrm>
    </dsp:sp>
    <dsp:sp modelId="{DF54C0A1-E02D-4558-9A0D-60A86C7A86D4}">
      <dsp:nvSpPr>
        <dsp:cNvPr id="0" name=""/>
        <dsp:cNvSpPr/>
      </dsp:nvSpPr>
      <dsp:spPr>
        <a:xfrm>
          <a:off x="4674242" y="254878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PipedInputStream</a:t>
          </a:r>
          <a:endParaRPr lang="en-US" sz="1600" kern="1200" dirty="0"/>
        </a:p>
      </dsp:txBody>
      <dsp:txXfrm>
        <a:off x="4687392" y="2561930"/>
        <a:ext cx="3300457" cy="422664"/>
      </dsp:txXfrm>
    </dsp:sp>
    <dsp:sp modelId="{FB68339E-46D7-4E28-B19C-07E6D2D8B32C}">
      <dsp:nvSpPr>
        <dsp:cNvPr id="0" name=""/>
        <dsp:cNvSpPr/>
      </dsp:nvSpPr>
      <dsp:spPr>
        <a:xfrm rot="3021781">
          <a:off x="3336882" y="2650843"/>
          <a:ext cx="16329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32996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12555" y="2619961"/>
        <a:ext cx="81649" cy="81649"/>
      </dsp:txXfrm>
    </dsp:sp>
    <dsp:sp modelId="{4361840F-1FD4-480A-A199-1888D2BBE453}">
      <dsp:nvSpPr>
        <dsp:cNvPr id="0" name=""/>
        <dsp:cNvSpPr/>
      </dsp:nvSpPr>
      <dsp:spPr>
        <a:xfrm>
          <a:off x="4674242" y="306509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SequenceInputStream</a:t>
          </a:r>
          <a:endParaRPr lang="en-US" sz="1600" kern="1200" dirty="0"/>
        </a:p>
      </dsp:txBody>
      <dsp:txXfrm>
        <a:off x="4687392" y="3078240"/>
        <a:ext cx="3300457" cy="422664"/>
      </dsp:txXfrm>
    </dsp:sp>
    <dsp:sp modelId="{49A26379-E7DC-4867-8994-1DCDFA4B54C2}">
      <dsp:nvSpPr>
        <dsp:cNvPr id="0" name=""/>
        <dsp:cNvSpPr/>
      </dsp:nvSpPr>
      <dsp:spPr>
        <a:xfrm rot="3574570">
          <a:off x="3124808" y="2908998"/>
          <a:ext cx="205714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57145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101952" y="2867512"/>
        <a:ext cx="102857" cy="102857"/>
      </dsp:txXfrm>
    </dsp:sp>
    <dsp:sp modelId="{B583779A-7B8C-4AE2-9E2D-8D8F35D2D5A5}">
      <dsp:nvSpPr>
        <dsp:cNvPr id="0" name=""/>
        <dsp:cNvSpPr/>
      </dsp:nvSpPr>
      <dsp:spPr>
        <a:xfrm>
          <a:off x="4674242" y="358140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StringBufferInputStream</a:t>
          </a:r>
          <a:endParaRPr lang="en-US" sz="1600" kern="1200" dirty="0"/>
        </a:p>
      </dsp:txBody>
      <dsp:txXfrm>
        <a:off x="4687392" y="3594550"/>
        <a:ext cx="3300457" cy="42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08906061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457200"/>
            <a:ext cx="4240918" cy="1600200"/>
          </a:xfrm>
          <a:prstGeom prst="wedgeRoundRectCallout">
            <a:avLst>
              <a:gd name="adj1" fmla="val -8392"/>
              <a:gd name="adj2" fmla="val 695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dirty="0"/>
              <a:t>programs use </a:t>
            </a:r>
            <a:r>
              <a:rPr lang="en-US" sz="1200" i="1" dirty="0"/>
              <a:t>byte streams</a:t>
            </a:r>
            <a:r>
              <a:rPr lang="en-US" sz="1200" dirty="0"/>
              <a:t> to perform input and output of 8-bit bytes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input byte stream classes are descended from </a:t>
            </a:r>
            <a:r>
              <a:rPr lang="en-US" sz="1200" dirty="0">
                <a:solidFill>
                  <a:srgbClr val="C00000"/>
                </a:solidFill>
              </a:rPr>
              <a:t>InputStream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InputStream</a:t>
            </a:r>
            <a:r>
              <a:rPr lang="en-US" sz="1200" dirty="0"/>
              <a:t> class is an abstract class. It is the superclass of all classes representing an input stream of bytes.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3400"/>
            <a:ext cx="8783637" cy="22669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2495550" cy="552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43046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76714</TotalTime>
  <Words>24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7372</cp:revision>
  <dcterms:created xsi:type="dcterms:W3CDTF">2006-08-16T00:00:00Z</dcterms:created>
  <dcterms:modified xsi:type="dcterms:W3CDTF">2016-06-13T09:38:12Z</dcterms:modified>
</cp:coreProperties>
</file>