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0369" y="26216"/>
            <a:ext cx="19384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</a:t>
            </a:r>
            <a:r>
              <a:rPr lang="en-US" sz="1200" dirty="0" smtClean="0"/>
              <a:t>contains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102313"/>
              </p:ext>
            </p:extLst>
          </p:nvPr>
        </p:nvGraphicFramePr>
        <p:xfrm>
          <a:off x="534115" y="609600"/>
          <a:ext cx="817064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0085"/>
                <a:gridCol w="5580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contains(CharSequence s)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the string contains the specified character sequence.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4849" y="3352800"/>
            <a:ext cx="156946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contains("are") =  true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793284" y="2686050"/>
            <a:ext cx="1752600" cy="2667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How are you peter?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73713</TotalTime>
  <Words>33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6684</cp:revision>
  <dcterms:created xsi:type="dcterms:W3CDTF">2006-08-16T00:00:00Z</dcterms:created>
  <dcterms:modified xsi:type="dcterms:W3CDTF">2016-02-16T08:17:45Z</dcterms:modified>
</cp:coreProperties>
</file>