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362200" y="2307383"/>
            <a:ext cx="4114800" cy="11968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8469" y="35739"/>
            <a:ext cx="108118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trim()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56064"/>
              </p:ext>
            </p:extLst>
          </p:nvPr>
        </p:nvGraphicFramePr>
        <p:xfrm>
          <a:off x="534115" y="609600"/>
          <a:ext cx="817064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23485"/>
                <a:gridCol w="50471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trim()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copy of this string with leading and trailing white space removed.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43200" y="2816584"/>
            <a:ext cx="104336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“  Welcome  ”</a:t>
            </a:r>
            <a:endParaRPr lang="en-US" sz="1200" dirty="0"/>
          </a:p>
        </p:txBody>
      </p:sp>
      <p:sp>
        <p:nvSpPr>
          <p:cNvPr id="5" name="Right Arrow 4"/>
          <p:cNvSpPr/>
          <p:nvPr/>
        </p:nvSpPr>
        <p:spPr>
          <a:xfrm>
            <a:off x="4100512" y="2816584"/>
            <a:ext cx="814388" cy="3289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05400" y="2816584"/>
            <a:ext cx="97283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“ Welcome”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159938" y="2551313"/>
            <a:ext cx="481222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trim()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73629</TotalTime>
  <Words>32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6634</cp:revision>
  <dcterms:created xsi:type="dcterms:W3CDTF">2006-08-16T00:00:00Z</dcterms:created>
  <dcterms:modified xsi:type="dcterms:W3CDTF">2016-02-12T08:01:44Z</dcterms:modified>
</cp:coreProperties>
</file>