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15" r:id="rId2"/>
    <p:sldId id="416" r:id="rId3"/>
    <p:sldId id="417" r:id="rId4"/>
    <p:sldId id="41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23901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 smtClean="0"/>
              <a:t>subSequence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96271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09285"/>
                <a:gridCol w="43613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CharSequence subSequence(int beginIndex, int endIndex)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new character sequence constructed from </a:t>
                      </a:r>
                      <a:r>
                        <a:rPr lang="en-US" sz="1200" dirty="0" smtClean="0"/>
                        <a:t>beginIndex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index up until </a:t>
                      </a:r>
                      <a:r>
                        <a:rPr lang="en-US" sz="1200" dirty="0" smtClean="0"/>
                        <a:t>endIndex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- 1.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97442"/>
              </p:ext>
            </p:extLst>
          </p:nvPr>
        </p:nvGraphicFramePr>
        <p:xfrm>
          <a:off x="1509619" y="3181985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88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814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14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866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10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72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88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900019" y="4324985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5" name="Rectangular Callout 24"/>
          <p:cNvSpPr/>
          <p:nvPr/>
        </p:nvSpPr>
        <p:spPr>
          <a:xfrm>
            <a:off x="6745847" y="4448810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6" name="Left Brace 25"/>
          <p:cNvSpPr/>
          <p:nvPr/>
        </p:nvSpPr>
        <p:spPr>
          <a:xfrm rot="5400000">
            <a:off x="5080233" y="1363972"/>
            <a:ext cx="685800" cy="264542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57457" y="1941190"/>
            <a:ext cx="124104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subSequence</a:t>
            </a:r>
            <a:r>
              <a:rPr lang="en-US" sz="1100" dirty="0" smtClean="0"/>
              <a:t>(3</a:t>
            </a:r>
            <a:r>
              <a:rPr lang="en-US" sz="1100" dirty="0"/>
              <a:t>, 6)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23901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 smtClean="0"/>
              <a:t>subSequence method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590675"/>
            <a:ext cx="4848225" cy="1847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463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23901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 smtClean="0"/>
              <a:t>subSequence method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685800"/>
            <a:ext cx="7086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23901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 smtClean="0"/>
              <a:t>subSequence method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https://docs.oracle.com/javase/8/docs/api/index.html?java/lang/CharSequence.html</a:t>
            </a:r>
          </a:p>
        </p:txBody>
      </p:sp>
    </p:spTree>
    <p:extLst>
      <p:ext uri="{BB962C8B-B14F-4D97-AF65-F5344CB8AC3E}">
        <p14:creationId xmlns:p14="http://schemas.microsoft.com/office/powerpoint/2010/main" val="365737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73638</TotalTime>
  <Words>61</Words>
  <Application>Microsoft Office PowerPoint</Application>
  <PresentationFormat>Custom</PresentationFormat>
  <Paragraphs>30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6638</cp:revision>
  <dcterms:created xsi:type="dcterms:W3CDTF">2006-08-16T00:00:00Z</dcterms:created>
  <dcterms:modified xsi:type="dcterms:W3CDTF">2016-02-12T08:05:35Z</dcterms:modified>
</cp:coreProperties>
</file>