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1/4/2016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228974" y="26216"/>
            <a:ext cx="233362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a:t>
            </a:r>
            <a:r>
              <a:rPr lang="en-US" sz="1200" dirty="0"/>
              <a:t>hashCode</a:t>
            </a:r>
            <a:r>
              <a:rPr lang="en-US" sz="1200" dirty="0" smtClean="0"/>
              <a:t>() </a:t>
            </a:r>
            <a:r>
              <a:rPr lang="en-US" sz="1200" dirty="0" smtClean="0"/>
              <a:t>method</a:t>
            </a:r>
            <a:endParaRPr lang="en-US" sz="1200" dirty="0"/>
          </a:p>
        </p:txBody>
      </p:sp>
      <p:sp>
        <p:nvSpPr>
          <p:cNvPr id="2" name="TextBox 1"/>
          <p:cNvSpPr txBox="1"/>
          <p:nvPr/>
        </p:nvSpPr>
        <p:spPr>
          <a:xfrm>
            <a:off x="363755" y="617538"/>
            <a:ext cx="8455025" cy="3970318"/>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pPr marL="171450" indent="-171450">
              <a:buFont typeface="Wingdings" pitchFamily="2" charset="2"/>
              <a:buChar char="ü"/>
            </a:pPr>
            <a:r>
              <a:rPr lang="en-US" sz="1200" dirty="0"/>
              <a:t>The value returned by </a:t>
            </a:r>
            <a:r>
              <a:rPr lang="en-US" sz="1200" dirty="0">
                <a:solidFill>
                  <a:srgbClr val="C00000"/>
                </a:solidFill>
              </a:rPr>
              <a:t>hashCode()</a:t>
            </a:r>
            <a:r>
              <a:rPr lang="en-US" sz="1200" dirty="0"/>
              <a:t> is the object's hash code, which is the object's memory address in hexadecimal</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a:t>By definition, if two objects are equal, their hash code </a:t>
            </a:r>
            <a:r>
              <a:rPr lang="en-US" sz="1200" i="1" dirty="0"/>
              <a:t>must also</a:t>
            </a:r>
            <a:r>
              <a:rPr lang="en-US" sz="1200" dirty="0"/>
              <a:t> be equal. </a:t>
            </a:r>
            <a:r>
              <a:rPr lang="en-US" sz="1200" dirty="0" smtClean="0"/>
              <a:t/>
            </a:r>
            <a:br>
              <a:rPr lang="en-US" sz="1200" dirty="0" smtClean="0"/>
            </a:br>
            <a:endParaRPr lang="en-US" sz="1200" dirty="0" smtClean="0"/>
          </a:p>
          <a:p>
            <a:pPr marL="171450" indent="-171450">
              <a:buFont typeface="Wingdings" pitchFamily="2" charset="2"/>
              <a:buChar char="ü"/>
            </a:pPr>
            <a:r>
              <a:rPr lang="en-US" sz="1200" dirty="0"/>
              <a:t> If you override the </a:t>
            </a:r>
            <a:r>
              <a:rPr lang="en-US" sz="1200" dirty="0">
                <a:solidFill>
                  <a:srgbClr val="C00000"/>
                </a:solidFill>
              </a:rPr>
              <a:t>equals()</a:t>
            </a:r>
            <a:r>
              <a:rPr lang="en-US" sz="1200" dirty="0"/>
              <a:t> method, you change the way two objects are equated and </a:t>
            </a:r>
            <a:r>
              <a:rPr lang="en-US" sz="1200" dirty="0"/>
              <a:t>Object</a:t>
            </a:r>
            <a:r>
              <a:rPr lang="en-US" sz="1200" dirty="0"/>
              <a:t>'s implementation </a:t>
            </a:r>
            <a:r>
              <a:rPr lang="en-US" sz="1200" dirty="0" smtClean="0"/>
              <a:t>of </a:t>
            </a:r>
            <a:r>
              <a:rPr lang="en-US" sz="1200" dirty="0" smtClean="0">
                <a:solidFill>
                  <a:srgbClr val="C00000"/>
                </a:solidFill>
              </a:rPr>
              <a:t>hashCode</a:t>
            </a:r>
            <a:r>
              <a:rPr lang="en-US" sz="1200" dirty="0">
                <a:solidFill>
                  <a:srgbClr val="C00000"/>
                </a:solidFill>
              </a:rPr>
              <a:t>()</a:t>
            </a:r>
            <a:r>
              <a:rPr lang="en-US" sz="1200" dirty="0">
                <a:solidFill>
                  <a:srgbClr val="C00000"/>
                </a:solidFill>
              </a:rPr>
              <a:t> </a:t>
            </a:r>
            <a:r>
              <a:rPr lang="en-US" sz="1200" dirty="0"/>
              <a:t>is no longer valid. Therefore, if you override the </a:t>
            </a:r>
            <a:r>
              <a:rPr lang="en-US" sz="1200" dirty="0">
                <a:solidFill>
                  <a:srgbClr val="C00000"/>
                </a:solidFill>
              </a:rPr>
              <a:t>equals()</a:t>
            </a:r>
            <a:r>
              <a:rPr lang="en-US" sz="1200" dirty="0"/>
              <a:t> method, you must also override the </a:t>
            </a:r>
            <a:r>
              <a:rPr lang="en-US" sz="1200" dirty="0">
                <a:solidFill>
                  <a:srgbClr val="C00000"/>
                </a:solidFill>
              </a:rPr>
              <a:t>hashCode()</a:t>
            </a:r>
            <a:r>
              <a:rPr lang="en-US" sz="1200" dirty="0">
                <a:solidFill>
                  <a:srgbClr val="C00000"/>
                </a:solidFill>
              </a:rPr>
              <a:t> </a:t>
            </a:r>
            <a:r>
              <a:rPr lang="en-US" sz="1200" dirty="0"/>
              <a:t>method as well</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Whenever </a:t>
            </a:r>
            <a:r>
              <a:rPr lang="en-US" sz="1200" dirty="0" smtClean="0">
                <a:solidFill>
                  <a:srgbClr val="C00000"/>
                </a:solidFill>
              </a:rPr>
              <a:t>hashCode() </a:t>
            </a:r>
            <a:r>
              <a:rPr lang="en-US" sz="1200" dirty="0" smtClean="0"/>
              <a:t>is </a:t>
            </a:r>
            <a:r>
              <a:rPr lang="en-US" sz="1200" dirty="0"/>
              <a:t>invoked on the same object more than once during an execution of a Java application, the </a:t>
            </a:r>
            <a:r>
              <a:rPr lang="en-US" sz="1200" dirty="0"/>
              <a:t>hashCode</a:t>
            </a:r>
            <a:r>
              <a:rPr lang="en-US" sz="1200" dirty="0"/>
              <a:t> method must consistently return the same integer, provided no information used in </a:t>
            </a:r>
            <a:r>
              <a:rPr lang="en-US" sz="1200" dirty="0"/>
              <a:t>equals</a:t>
            </a:r>
            <a:r>
              <a:rPr lang="en-US" sz="1200" dirty="0"/>
              <a:t> comparisons on the object is modified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two objects are equal according to the </a:t>
            </a:r>
            <a:r>
              <a:rPr lang="en-US" sz="1200" dirty="0">
                <a:solidFill>
                  <a:srgbClr val="C00000"/>
                </a:solidFill>
              </a:rPr>
              <a:t>equals(Object)</a:t>
            </a:r>
            <a:r>
              <a:rPr lang="en-US" sz="1200" dirty="0"/>
              <a:t> method, then calling the </a:t>
            </a:r>
            <a:r>
              <a:rPr lang="en-US" sz="1200" dirty="0">
                <a:solidFill>
                  <a:srgbClr val="C00000"/>
                </a:solidFill>
              </a:rPr>
              <a:t>hashCode</a:t>
            </a:r>
            <a:r>
              <a:rPr lang="en-US" sz="1200" dirty="0"/>
              <a:t> method on each of the two objects must produce the same integer result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It is not required that if two objects are unequal according to the </a:t>
            </a:r>
            <a:r>
              <a:rPr lang="en-US" sz="1200" dirty="0">
                <a:solidFill>
                  <a:srgbClr val="C00000"/>
                </a:solidFill>
              </a:rPr>
              <a:t>equals(</a:t>
            </a:r>
            <a:r>
              <a:rPr lang="en-US" sz="1200" dirty="0">
                <a:solidFill>
                  <a:srgbClr val="C00000"/>
                </a:solidFill>
              </a:rPr>
              <a:t>java.lang.Object</a:t>
            </a:r>
            <a:r>
              <a:rPr lang="en-US" sz="1200" dirty="0">
                <a:solidFill>
                  <a:srgbClr val="C00000"/>
                </a:solidFill>
              </a:rPr>
              <a:t>)</a:t>
            </a:r>
            <a:r>
              <a:rPr lang="en-US" sz="1200" dirty="0"/>
              <a:t> method, then calling the </a:t>
            </a:r>
            <a:r>
              <a:rPr lang="en-US" sz="1200" dirty="0">
                <a:solidFill>
                  <a:srgbClr val="C00000"/>
                </a:solidFill>
              </a:rPr>
              <a:t>hashCode</a:t>
            </a:r>
            <a:r>
              <a:rPr lang="en-US" sz="1200" dirty="0"/>
              <a:t> method on each of the two objects must produce distinct integer results. However, the programmer should be aware that producing distinct integer results for unequal objects may improve the performance of hash tables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As much as is reasonably practical, the hashCode method defined by class </a:t>
            </a:r>
            <a:r>
              <a:rPr lang="en-US" sz="1200" dirty="0"/>
              <a:t>Object</a:t>
            </a:r>
            <a:r>
              <a:rPr lang="en-US" sz="1200" dirty="0"/>
              <a:t> does return distinct integers for distinct objects. (This is typically implemented by converting the internal address of the object into an integer, but this implementation technique is not required by the Java™ programming language</a:t>
            </a:r>
            <a:r>
              <a:rPr lang="en-US" sz="1200" dirty="0" smtClean="0"/>
              <a:t>.)</a:t>
            </a:r>
            <a:endParaRPr lang="en-US" sz="1200" dirty="0"/>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72798</TotalTime>
  <Words>10</Words>
  <Application>Microsoft Office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6310</cp:revision>
  <dcterms:created xsi:type="dcterms:W3CDTF">2006-08-16T00:00:00Z</dcterms:created>
  <dcterms:modified xsi:type="dcterms:W3CDTF">2016-01-04T11:34:55Z</dcterms:modified>
</cp:coreProperties>
</file>