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154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Pipes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28600" y="381000"/>
            <a:ext cx="8829675" cy="2971800"/>
          </a:xfrm>
          <a:prstGeom prst="wedgeRoundRectCallout">
            <a:avLst>
              <a:gd name="adj1" fmla="val -3532"/>
              <a:gd name="adj2" fmla="val 61777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A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pipe connects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reader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and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writer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A piped I/O is based on the producer-consumer pattern, where the producer produces data and the consumer consumes the data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In a piped I/O, we create two streams representing two ends of the pipe. A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PipedWriter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object represents one end and a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PipedReader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object represents the other end. We connect the two ends using the connect() method on the either object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 We can also connect them by passing one object to the constructor when we create another object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We can produce and consume data after we connect the two ends of the pipe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We produce data by using one of the write() methods of the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PipedWriter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object. Whatever we write to the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ipedWriter automatically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becomes available to the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iped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Reader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 object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for reading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We use the read() method of 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PipedReader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to read data from the pipe. The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P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ipedReader </a:t>
            </a:r>
            <a:r>
              <a:rPr lang="en-US" sz="1200" dirty="0">
                <a:latin typeface="+mj-lt"/>
                <a:ea typeface="Arial Unicode MS" pitchFamily="34" charset="-128"/>
                <a:cs typeface="Arial" pitchFamily="34" charset="0"/>
              </a:rPr>
              <a:t>is blocked if data is not available when it attempts to read from the pipe</a:t>
            </a:r>
            <a:r>
              <a:rPr lang="en-US" sz="1200" dirty="0" smtClean="0">
                <a:latin typeface="+mj-lt"/>
                <a:ea typeface="Arial Unicode MS" pitchFamily="34" charset="-128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latin typeface="+mj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5000" y="3733800"/>
            <a:ext cx="48006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3733800"/>
            <a:ext cx="1095375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Thread A</a:t>
            </a:r>
          </a:p>
          <a:p>
            <a:pPr algn="ctr"/>
            <a:r>
              <a:rPr lang="en-US" sz="1000" dirty="0" smtClean="0"/>
              <a:t>Producer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3714750"/>
            <a:ext cx="1095375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Thread B</a:t>
            </a:r>
          </a:p>
          <a:p>
            <a:pPr algn="ctr"/>
            <a:r>
              <a:rPr lang="en-US" sz="1000" dirty="0" smtClean="0"/>
              <a:t>Consumer</a:t>
            </a:r>
            <a:endParaRPr lang="en-US" sz="1000" dirty="0"/>
          </a:p>
        </p:txBody>
      </p:sp>
      <p:sp>
        <p:nvSpPr>
          <p:cNvPr id="11" name="Right Arrow 10"/>
          <p:cNvSpPr/>
          <p:nvPr/>
        </p:nvSpPr>
        <p:spPr>
          <a:xfrm>
            <a:off x="1295400" y="3962400"/>
            <a:ext cx="1091718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988933" y="3962400"/>
            <a:ext cx="964067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6465433" y="3962400"/>
            <a:ext cx="849767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3747700"/>
            <a:ext cx="6241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/>
              <a:t>Write()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3748204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20" name="Can 19"/>
          <p:cNvSpPr/>
          <p:nvPr/>
        </p:nvSpPr>
        <p:spPr>
          <a:xfrm rot="5400000">
            <a:off x="2971526" y="3277593"/>
            <a:ext cx="433000" cy="160181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PipedWriter</a:t>
            </a:r>
            <a:endParaRPr lang="en-US" sz="1200" dirty="0"/>
          </a:p>
        </p:txBody>
      </p:sp>
      <p:sp>
        <p:nvSpPr>
          <p:cNvPr id="21" name="Can 20"/>
          <p:cNvSpPr/>
          <p:nvPr/>
        </p:nvSpPr>
        <p:spPr>
          <a:xfrm rot="5400000">
            <a:off x="5480616" y="3334384"/>
            <a:ext cx="457199" cy="1512431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PipedReader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154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Pipes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762000"/>
            <a:ext cx="8001000" cy="1371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PipedWriter class (</a:t>
            </a:r>
            <a:r>
              <a:rPr lang="en-US" sz="1200" dirty="0"/>
              <a:t>java.io.PipedWriter</a:t>
            </a:r>
            <a:r>
              <a:rPr lang="en-US" sz="1200" dirty="0"/>
              <a:t>) makes it possible to write to a Java pipe as a stream of characters. In that respect the PipedWriter works much like a </a:t>
            </a:r>
            <a:r>
              <a:rPr lang="en-US" sz="1200" dirty="0"/>
              <a:t>PipedOutputStream</a:t>
            </a:r>
            <a:r>
              <a:rPr lang="en-US" sz="1200" dirty="0"/>
              <a:t> except that a </a:t>
            </a:r>
            <a:r>
              <a:rPr lang="en-US" sz="1200" dirty="0"/>
              <a:t>PipedOutputStream</a:t>
            </a:r>
            <a:r>
              <a:rPr lang="en-US" sz="1200" dirty="0"/>
              <a:t> is byte based, whereas a PipedWriter is character based. The PipedWriter is intended for writing text, in other words.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Normally a Java PipedWriter is connected to a PipedReader. And often the PipedWriter and the PipedReader are used by different threads.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819400"/>
            <a:ext cx="8001000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PipedReader class (</a:t>
            </a:r>
            <a:r>
              <a:rPr lang="en-US" sz="1200" dirty="0"/>
              <a:t>java.io.PipedReader</a:t>
            </a:r>
            <a:r>
              <a:rPr lang="en-US" sz="1200" dirty="0"/>
              <a:t>) makes it possible to read the contents of a pipe as a stream of characters. As such it works very much like a </a:t>
            </a:r>
            <a:r>
              <a:rPr lang="en-US" sz="1200" dirty="0"/>
              <a:t>PipedInputStream</a:t>
            </a:r>
            <a:r>
              <a:rPr lang="en-US" sz="1200" dirty="0"/>
              <a:t> except the </a:t>
            </a:r>
            <a:r>
              <a:rPr lang="en-US" sz="1200" dirty="0"/>
              <a:t>PipedInputStream</a:t>
            </a:r>
            <a:r>
              <a:rPr lang="en-US" sz="1200" dirty="0"/>
              <a:t> is byte based, not character based. The PipedReader is intended to read text, in other words.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Java PipedReader must be connected to a PipedWriter. Often, the PipedReader and PipedWriter are used by different threads. Only one PipedReader can be connected to the same PipedWriter.</a:t>
            </a:r>
          </a:p>
        </p:txBody>
      </p:sp>
    </p:spTree>
    <p:extLst>
      <p:ext uri="{BB962C8B-B14F-4D97-AF65-F5344CB8AC3E}">
        <p14:creationId xmlns:p14="http://schemas.microsoft.com/office/powerpoint/2010/main" val="7916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78166</TotalTime>
  <Words>365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7580</cp:revision>
  <dcterms:created xsi:type="dcterms:W3CDTF">2006-08-16T00:00:00Z</dcterms:created>
  <dcterms:modified xsi:type="dcterms:W3CDTF">2016-07-29T11:09:35Z</dcterms:modified>
</cp:coreProperties>
</file>