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35739"/>
            <a:ext cx="27051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StringBuilder </a:t>
            </a:r>
            <a:r>
              <a:rPr lang="en-US" sz="1200" dirty="0" smtClean="0">
                <a:solidFill>
                  <a:schemeClr val="bg1"/>
                </a:solidFill>
              </a:rPr>
              <a:t>–  </a:t>
            </a:r>
            <a:r>
              <a:rPr lang="en-US" sz="1200" dirty="0" smtClean="0"/>
              <a:t>codePointCount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624043"/>
              </p:ext>
            </p:extLst>
          </p:nvPr>
        </p:nvGraphicFramePr>
        <p:xfrm>
          <a:off x="239028" y="1981200"/>
          <a:ext cx="8627845" cy="1193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989045"/>
                <a:gridCol w="563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 int codePointCount(int beginIndex,  </a:t>
                      </a:r>
                    </a:p>
                    <a:p>
                      <a:r>
                        <a:rPr lang="en-US" sz="1200" dirty="0" smtClean="0"/>
                        <a:t>                                                     int endIndex)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number of Unicode code points in the specified text range of this sequence. The text range begins at the specified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beginIndex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 extends to the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char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at index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endIndex - 1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Thus the length (in </a:t>
                      </a:r>
                      <a:r>
                        <a:rPr lang="en-US" sz="1200" dirty="0" smtClean="0"/>
                        <a:t>char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s) of the text range is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endIndex-beginIndex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Unpaired surrogates within this sequence count as one code point each.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74973</TotalTime>
  <Words>31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6841</cp:revision>
  <dcterms:created xsi:type="dcterms:W3CDTF">2006-08-16T00:00:00Z</dcterms:created>
  <dcterms:modified xsi:type="dcterms:W3CDTF">2016-03-31T11:46:54Z</dcterms:modified>
</cp:coreProperties>
</file>