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19" r:id="rId2"/>
    <p:sldId id="420" r:id="rId3"/>
    <p:sldId id="421"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5/16/2016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5/16/2016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276600" y="42905"/>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The Three Kinds of Exceptions</a:t>
            </a:r>
          </a:p>
        </p:txBody>
      </p:sp>
      <p:sp>
        <p:nvSpPr>
          <p:cNvPr id="7" name="Rounded Rectangle 6"/>
          <p:cNvSpPr/>
          <p:nvPr/>
        </p:nvSpPr>
        <p:spPr>
          <a:xfrm>
            <a:off x="373280" y="1524000"/>
            <a:ext cx="8323045" cy="25146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first kind of exception is the </a:t>
            </a:r>
            <a:r>
              <a:rPr lang="en-US" sz="1200" i="1" dirty="0"/>
              <a:t>checked exception</a:t>
            </a:r>
            <a:r>
              <a:rPr lang="en-US" sz="1200" dirty="0"/>
              <a:t>. These are exceptional conditions that a well-written application should anticipate and recover from</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For </a:t>
            </a:r>
            <a:r>
              <a:rPr lang="en-US" sz="1200" dirty="0"/>
              <a:t>example, suppose an application prompts a user for an input file name, then opens the file by passing the name to the constructor for </a:t>
            </a:r>
            <a:r>
              <a:rPr lang="en-US" sz="1200" dirty="0"/>
              <a:t>java.io.FileReader</a:t>
            </a:r>
            <a:r>
              <a:rPr lang="en-US" sz="1200" dirty="0"/>
              <a:t>. Normally, the user provides the name of an existing, readable file, so the construction of the </a:t>
            </a:r>
            <a:r>
              <a:rPr lang="en-US" sz="1200" dirty="0"/>
              <a:t>FileReader</a:t>
            </a:r>
            <a:r>
              <a:rPr lang="en-US" sz="1200" dirty="0"/>
              <a:t> object succeeds, and the execution of the application proceeds normally. But sometimes the user supplies the name of a nonexistent file, and the constructor throws </a:t>
            </a:r>
            <a:r>
              <a:rPr lang="en-US" sz="1200" dirty="0"/>
              <a:t>java.io.FileNotFoundException</a:t>
            </a:r>
            <a:r>
              <a:rPr lang="en-US" sz="1200" dirty="0"/>
              <a:t>. A well-written program will catch this exception and notify the user of the mistake, possibly prompting for a corrected file name</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Checked exceptions </a:t>
            </a:r>
            <a:r>
              <a:rPr lang="en-US" sz="1200" i="1" dirty="0"/>
              <a:t>are subject</a:t>
            </a:r>
            <a:r>
              <a:rPr lang="en-US" sz="1200" dirty="0"/>
              <a:t> to the Catch or Specify Requirement. All exceptions are checked exceptions, except for those indicated by </a:t>
            </a:r>
            <a:r>
              <a:rPr lang="en-US" sz="1200" dirty="0"/>
              <a:t>Error</a:t>
            </a:r>
            <a:r>
              <a:rPr lang="en-US" sz="1200" dirty="0"/>
              <a:t>, </a:t>
            </a:r>
            <a:r>
              <a:rPr lang="en-US" sz="1200" dirty="0"/>
              <a:t>RuntimeException</a:t>
            </a:r>
            <a:r>
              <a:rPr lang="en-US" sz="1200" dirty="0"/>
              <a:t>, and their subclasses</a:t>
            </a:r>
            <a:r>
              <a:rPr lang="en-US" sz="1200" dirty="0" smtClean="0"/>
              <a:t>.</a:t>
            </a:r>
            <a:endParaRPr lang="en-US" sz="1200" dirty="0"/>
          </a:p>
        </p:txBody>
      </p:sp>
      <p:sp>
        <p:nvSpPr>
          <p:cNvPr id="8" name="TextBox 7"/>
          <p:cNvSpPr txBox="1"/>
          <p:nvPr/>
        </p:nvSpPr>
        <p:spPr>
          <a:xfrm>
            <a:off x="3856314" y="1066799"/>
            <a:ext cx="1356975"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Checked Exception</a:t>
            </a:r>
            <a:endParaRPr lang="en-US" sz="1200" dirty="0"/>
          </a:p>
        </p:txBody>
      </p:sp>
    </p:spTree>
    <p:extLst>
      <p:ext uri="{BB962C8B-B14F-4D97-AF65-F5344CB8AC3E}">
        <p14:creationId xmlns:p14="http://schemas.microsoft.com/office/powerpoint/2010/main" val="3846132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276600" y="42905"/>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The Three Kinds of Exceptions</a:t>
            </a:r>
          </a:p>
        </p:txBody>
      </p:sp>
      <p:sp>
        <p:nvSpPr>
          <p:cNvPr id="7" name="Rounded Rectangle 6"/>
          <p:cNvSpPr/>
          <p:nvPr/>
        </p:nvSpPr>
        <p:spPr>
          <a:xfrm>
            <a:off x="382164" y="1447800"/>
            <a:ext cx="8323045" cy="19812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second kind of exception is the </a:t>
            </a:r>
            <a:r>
              <a:rPr lang="en-US" sz="1200" i="1" dirty="0"/>
              <a:t>error</a:t>
            </a:r>
            <a:r>
              <a:rPr lang="en-US" sz="1200" dirty="0"/>
              <a:t>. These are exceptional conditions that are external to the application, and that the application usually cannot anticipate or recover from.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For </a:t>
            </a:r>
            <a:r>
              <a:rPr lang="en-US" sz="1200" dirty="0"/>
              <a:t>example, suppose that an application successfully opens a file for input, but is unable to read the file because of a hardware or system malfunction. The unsuccessful read will throw </a:t>
            </a:r>
            <a:r>
              <a:rPr lang="en-US" sz="1200" dirty="0"/>
              <a:t>java.io.IOError</a:t>
            </a:r>
            <a:r>
              <a:rPr lang="en-US" sz="1200" dirty="0"/>
              <a:t>. An application might choose to catch this exception, in order to notify the user of the problem — but it also might make sense for the program to print a stack trace and exit</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Errors </a:t>
            </a:r>
            <a:r>
              <a:rPr lang="en-US" sz="1200" i="1" dirty="0"/>
              <a:t>are not subject</a:t>
            </a:r>
            <a:r>
              <a:rPr lang="en-US" sz="1200" dirty="0"/>
              <a:t> to the Catch or Specify Requirement. Errors are those exceptions indicated by </a:t>
            </a:r>
            <a:r>
              <a:rPr lang="en-US" sz="1200" dirty="0"/>
              <a:t>Error</a:t>
            </a:r>
            <a:r>
              <a:rPr lang="en-US" sz="1200" dirty="0"/>
              <a:t> and its subclasses.</a:t>
            </a:r>
            <a:endParaRPr lang="en-US" sz="1200" dirty="0"/>
          </a:p>
        </p:txBody>
      </p:sp>
      <p:sp>
        <p:nvSpPr>
          <p:cNvPr id="8" name="TextBox 7"/>
          <p:cNvSpPr txBox="1"/>
          <p:nvPr/>
        </p:nvSpPr>
        <p:spPr>
          <a:xfrm>
            <a:off x="3856314" y="1066799"/>
            <a:ext cx="495970"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i="1" dirty="0" smtClean="0"/>
              <a:t>Error</a:t>
            </a:r>
            <a:endParaRPr lang="en-US" sz="1200" dirty="0"/>
          </a:p>
        </p:txBody>
      </p:sp>
    </p:spTree>
    <p:extLst>
      <p:ext uri="{BB962C8B-B14F-4D97-AF65-F5344CB8AC3E}">
        <p14:creationId xmlns:p14="http://schemas.microsoft.com/office/powerpoint/2010/main" val="96312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276600" y="42905"/>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The Three Kinds of Exceptions</a:t>
            </a:r>
          </a:p>
        </p:txBody>
      </p:sp>
      <p:sp>
        <p:nvSpPr>
          <p:cNvPr id="7" name="Rounded Rectangle 6"/>
          <p:cNvSpPr/>
          <p:nvPr/>
        </p:nvSpPr>
        <p:spPr>
          <a:xfrm>
            <a:off x="382164" y="1447800"/>
            <a:ext cx="8323045" cy="24384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third kind of exception is the </a:t>
            </a:r>
            <a:r>
              <a:rPr lang="en-US" sz="1200" i="1" dirty="0"/>
              <a:t>runtime exception</a:t>
            </a:r>
            <a:r>
              <a:rPr lang="en-US" sz="1200" dirty="0"/>
              <a:t>. These are exceptional conditions that are internal to the application, and that the application usually cannot anticipate or recover from. These usually indicate programming bugs, such as logic errors or improper use of an API.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For </a:t>
            </a:r>
            <a:r>
              <a:rPr lang="en-US" sz="1200" dirty="0"/>
              <a:t>example, consider the application described previously that passes a file name to the constructor </a:t>
            </a:r>
            <a:r>
              <a:rPr lang="en-US" sz="1200" dirty="0" smtClean="0"/>
              <a:t>for FileReader</a:t>
            </a:r>
            <a:r>
              <a:rPr lang="en-US" sz="1200" dirty="0"/>
              <a:t>. If a logic error causes a null to be passed to the constructor, the constructor will throw NullPointerException. The application can catch this exception, but it probably makes more sense to eliminate the bug that caused the exception to occur</a:t>
            </a:r>
            <a:r>
              <a:rPr lang="en-US" sz="1200" dirty="0" smtClean="0"/>
              <a:t>.</a:t>
            </a:r>
            <a:br>
              <a:rPr lang="en-US" sz="1200" dirty="0" smtClean="0"/>
            </a:br>
            <a:endParaRPr lang="en-US" sz="1200" dirty="0"/>
          </a:p>
          <a:p>
            <a:pPr marL="171450" indent="-171450">
              <a:buFont typeface="Wingdings" pitchFamily="2" charset="2"/>
              <a:buChar char="ü"/>
            </a:pPr>
            <a:r>
              <a:rPr lang="en-US" sz="1200" dirty="0"/>
              <a:t>Runtime exceptions </a:t>
            </a:r>
            <a:r>
              <a:rPr lang="en-US" sz="1200" i="1" dirty="0"/>
              <a:t>are not subject</a:t>
            </a:r>
            <a:r>
              <a:rPr lang="en-US" sz="1200" dirty="0"/>
              <a:t> to the Catch or Specify Requirement. Runtime exceptions are those indicated by RuntimeException and its subclasses</a:t>
            </a:r>
            <a:r>
              <a:rPr lang="en-US" sz="1200" dirty="0" smtClean="0"/>
              <a:t>.</a:t>
            </a:r>
            <a:br>
              <a:rPr lang="en-US" sz="1200" dirty="0" smtClean="0"/>
            </a:br>
            <a:endParaRPr lang="en-US" sz="1200" dirty="0"/>
          </a:p>
          <a:p>
            <a:pPr marL="171450" indent="-171450">
              <a:buFont typeface="Wingdings" pitchFamily="2" charset="2"/>
              <a:buChar char="ü"/>
            </a:pPr>
            <a:r>
              <a:rPr lang="en-US" sz="1200" dirty="0"/>
              <a:t>Errors and runtime exceptions are collectively known as </a:t>
            </a:r>
            <a:r>
              <a:rPr lang="en-US" sz="1200" i="1" dirty="0"/>
              <a:t>unchecked exceptions</a:t>
            </a:r>
            <a:r>
              <a:rPr lang="en-US" sz="1200" dirty="0"/>
              <a:t>.</a:t>
            </a:r>
          </a:p>
        </p:txBody>
      </p:sp>
      <p:sp>
        <p:nvSpPr>
          <p:cNvPr id="8" name="TextBox 7"/>
          <p:cNvSpPr txBox="1"/>
          <p:nvPr/>
        </p:nvSpPr>
        <p:spPr>
          <a:xfrm>
            <a:off x="3856314" y="1066799"/>
            <a:ext cx="1386726"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i="1" dirty="0" smtClean="0"/>
              <a:t>Runtime </a:t>
            </a:r>
            <a:r>
              <a:rPr lang="en-US" sz="1200" i="1" dirty="0"/>
              <a:t>exception</a:t>
            </a:r>
            <a:endParaRPr lang="en-US" sz="1200" dirty="0"/>
          </a:p>
        </p:txBody>
      </p:sp>
    </p:spTree>
    <p:extLst>
      <p:ext uri="{BB962C8B-B14F-4D97-AF65-F5344CB8AC3E}">
        <p14:creationId xmlns:p14="http://schemas.microsoft.com/office/powerpoint/2010/main" val="1687927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76114</TotalTime>
  <Words>44</Words>
  <Application>Microsoft Office PowerPoint</Application>
  <PresentationFormat>Custom</PresentationFormat>
  <Paragraphs>24</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7207</cp:revision>
  <dcterms:created xsi:type="dcterms:W3CDTF">2006-08-16T00:00:00Z</dcterms:created>
  <dcterms:modified xsi:type="dcterms:W3CDTF">2016-05-16T08:34:58Z</dcterms:modified>
</cp:coreProperties>
</file>