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1"/>
  </p:notesMasterIdLst>
  <p:sldIdLst>
    <p:sldId id="425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Scanner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 rot="5400000">
            <a:off x="4209377" y="2447920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Scanner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800100" y="3071807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5676900" y="3452807"/>
            <a:ext cx="11430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476500" y="3452806"/>
            <a:ext cx="9906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7919" y="3157324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0391" y="3186460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1143000"/>
            <a:ext cx="8534400" cy="1143000"/>
          </a:xfrm>
          <a:prstGeom prst="wedgeRoundRectCallout">
            <a:avLst>
              <a:gd name="adj1" fmla="val -1061"/>
              <a:gd name="adj2" fmla="val 13544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are various ways to read input from the keyboard, </a:t>
            </a:r>
            <a:r>
              <a:rPr lang="en-US" sz="1200" dirty="0">
                <a:solidFill>
                  <a:srgbClr val="002060"/>
                </a:solidFill>
              </a:rPr>
              <a:t>the </a:t>
            </a:r>
            <a:r>
              <a:rPr lang="en-US" sz="1200" b="1" dirty="0">
                <a:solidFill>
                  <a:srgbClr val="002060"/>
                </a:solidFill>
              </a:rPr>
              <a:t>java.util.Scanner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/>
              <a:t>class is one of them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>
                <a:solidFill>
                  <a:srgbClr val="002060"/>
                </a:solidFill>
              </a:rPr>
              <a:t>Java Scanner</a:t>
            </a:r>
            <a:r>
              <a:rPr lang="en-US" sz="1200" dirty="0"/>
              <a:t> class breaks the input into tokens using a delimiter that is whitespace </a:t>
            </a:r>
            <a:r>
              <a:rPr lang="en-US" sz="1200" dirty="0" smtClean="0"/>
              <a:t>by default. </a:t>
            </a:r>
            <a:r>
              <a:rPr lang="en-US" sz="1200" dirty="0"/>
              <a:t>The resulting tokens may then be converted into values of different types using the various </a:t>
            </a:r>
            <a:r>
              <a:rPr lang="en-US" sz="1200" dirty="0"/>
              <a:t>next</a:t>
            </a:r>
            <a:r>
              <a:rPr lang="en-US" sz="1200" dirty="0"/>
              <a:t> methods.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002060"/>
                </a:solidFill>
              </a:rPr>
              <a:t>Scanner</a:t>
            </a:r>
            <a:r>
              <a:rPr lang="en-US" sz="1200" dirty="0" smtClean="0"/>
              <a:t> class provides </a:t>
            </a:r>
            <a:r>
              <a:rPr lang="en-US" sz="1200" dirty="0"/>
              <a:t>many methods to read and parse various primitive values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Scanner class is widely used to parse text for string and primitive types using regular expression.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7200900" y="2784075"/>
            <a:ext cx="914400" cy="5408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Keyboard</a:t>
            </a: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8" name="Picture 6" descr="Empty unix fil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550257"/>
            <a:ext cx="8382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/>
          <p:cNvSpPr/>
          <p:nvPr/>
        </p:nvSpPr>
        <p:spPr>
          <a:xfrm>
            <a:off x="6819900" y="2921457"/>
            <a:ext cx="228600" cy="14478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Scanner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3800475" cy="16097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139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Scanner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6096000" cy="42355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323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Scanner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1"/>
            <a:ext cx="7086600" cy="4343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323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Scanner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391400" cy="433580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4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Scanner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54" y="685800"/>
            <a:ext cx="7138046" cy="39909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258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Scanner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199"/>
            <a:ext cx="6934200" cy="434346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258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Scanner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1"/>
            <a:ext cx="7086600" cy="4343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1288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Scanner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https://docs.oracle.com/javase/8/docs/api/index.html?java/util/Scanner.html</a:t>
            </a:r>
          </a:p>
        </p:txBody>
      </p:sp>
    </p:spTree>
    <p:extLst>
      <p:ext uri="{BB962C8B-B14F-4D97-AF65-F5344CB8AC3E}">
        <p14:creationId xmlns:p14="http://schemas.microsoft.com/office/powerpoint/2010/main" val="10263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78186</TotalTime>
  <Words>65</Words>
  <Application>Microsoft Office PowerPoint</Application>
  <PresentationFormat>Custom</PresentationFormat>
  <Paragraphs>28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7528</cp:revision>
  <dcterms:created xsi:type="dcterms:W3CDTF">2006-08-16T00:00:00Z</dcterms:created>
  <dcterms:modified xsi:type="dcterms:W3CDTF">2016-07-04T09:48:02Z</dcterms:modified>
</cp:coreProperties>
</file>