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42903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Handling </a:t>
            </a:r>
            <a:r>
              <a:rPr lang="en-US" sz="1200" dirty="0" smtClean="0"/>
              <a:t>Mechanism - </a:t>
            </a:r>
            <a:r>
              <a:rPr lang="en-US" sz="1200" dirty="0"/>
              <a:t>Important </a:t>
            </a:r>
            <a:r>
              <a:rPr lang="en-US" sz="1200" dirty="0" smtClean="0"/>
              <a:t>points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07975" y="1371600"/>
            <a:ext cx="8607425" cy="2123658"/>
          </a:xfrm>
          <a:prstGeom prst="rect">
            <a:avLst/>
          </a:prstGeom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do not explicitly use the try catch blocks in your program, java will provide a </a:t>
            </a:r>
            <a:r>
              <a:rPr lang="en-US" sz="1200" dirty="0">
                <a:solidFill>
                  <a:srgbClr val="C00000"/>
                </a:solidFill>
              </a:rPr>
              <a:t>default exception handler</a:t>
            </a:r>
            <a:r>
              <a:rPr lang="en-US" sz="1200" dirty="0"/>
              <a:t>, which will print the exception details on the terminal, whenever exception occurs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Super class </a:t>
            </a:r>
            <a:r>
              <a:rPr lang="en-US" sz="1200" dirty="0">
                <a:solidFill>
                  <a:srgbClr val="C00000"/>
                </a:solidFill>
              </a:rPr>
              <a:t>Throwable</a:t>
            </a:r>
            <a:r>
              <a:rPr lang="en-US" sz="1200" dirty="0"/>
              <a:t> overrides </a:t>
            </a:r>
            <a:r>
              <a:rPr lang="en-US" sz="1200" dirty="0">
                <a:solidFill>
                  <a:srgbClr val="C00000"/>
                </a:solidFill>
              </a:rPr>
              <a:t>toString</a:t>
            </a:r>
            <a:r>
              <a:rPr lang="en-US" sz="1200" dirty="0">
                <a:solidFill>
                  <a:srgbClr val="C00000"/>
                </a:solidFill>
              </a:rPr>
              <a:t>() </a:t>
            </a:r>
            <a:r>
              <a:rPr lang="en-US" sz="1200" dirty="0"/>
              <a:t>function, to display error message in form of string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While using multiple catch block, always make sure that </a:t>
            </a:r>
            <a:r>
              <a:rPr lang="en-US" sz="1200" dirty="0">
                <a:solidFill>
                  <a:srgbClr val="C00000"/>
                </a:solidFill>
              </a:rPr>
              <a:t>exception subclasses comes before any of their super classes</a:t>
            </a:r>
            <a:r>
              <a:rPr lang="en-US" sz="1200" dirty="0"/>
              <a:t>. Else you will get compile time error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nested try catch, the inner try block, uses its own catch block as well as catch block of the outer try, if required.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Only </a:t>
            </a:r>
            <a:r>
              <a:rPr lang="en-US" sz="1200" dirty="0"/>
              <a:t>the object of </a:t>
            </a:r>
            <a:r>
              <a:rPr lang="en-US" sz="1200" dirty="0">
                <a:solidFill>
                  <a:srgbClr val="C00000"/>
                </a:solidFill>
              </a:rPr>
              <a:t>Throwable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class or its subclasses can be thrown.</a:t>
            </a:r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75447</TotalTime>
  <Words>45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7056</cp:revision>
  <dcterms:created xsi:type="dcterms:W3CDTF">2006-08-16T00:00:00Z</dcterms:created>
  <dcterms:modified xsi:type="dcterms:W3CDTF">2016-04-26T08:53:52Z</dcterms:modified>
</cp:coreProperties>
</file>