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4003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codePointBefore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45838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codePointBefore(int 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(Unicode code point) before the specified index. The index refers to 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(Unicode code units) and ranges from 1 to length.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388"/>
              </p:ext>
            </p:extLst>
          </p:nvPr>
        </p:nvGraphicFramePr>
        <p:xfrm>
          <a:off x="2895600" y="3200400"/>
          <a:ext cx="36576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47853" y="2776924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74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5941" y="2787221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6854" y="2800349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86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787222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1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487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2146" y="371475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4190999"/>
            <a:ext cx="914400" cy="413397"/>
          </a:xfrm>
          <a:prstGeom prst="wedgeRoundRectCallout">
            <a:avLst>
              <a:gd name="adj1" fmla="val 129166"/>
              <a:gd name="adj2" fmla="val -109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343399"/>
            <a:ext cx="914400" cy="413397"/>
          </a:xfrm>
          <a:prstGeom prst="wedgeRoundRectCallout">
            <a:avLst>
              <a:gd name="adj1" fmla="val -82292"/>
              <a:gd name="adj2" fmla="val -141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2776923"/>
            <a:ext cx="11317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Unicode values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11355" y="2065375"/>
            <a:ext cx="281622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 str = "JAVA";</a:t>
            </a:r>
          </a:p>
          <a:p>
            <a:r>
              <a:rPr lang="en-US" sz="1200" b="1" dirty="0" smtClean="0"/>
              <a:t>int </a:t>
            </a:r>
            <a:r>
              <a:rPr lang="en-US" sz="1200" b="1" dirty="0"/>
              <a:t>retval = </a:t>
            </a:r>
            <a:r>
              <a:rPr lang="en-US" sz="1200" b="1" dirty="0"/>
              <a:t>str.codePointBefore(1</a:t>
            </a:r>
            <a:r>
              <a:rPr lang="en-US" sz="1200" b="1" dirty="0" smtClean="0"/>
              <a:t>); // </a:t>
            </a:r>
            <a:r>
              <a:rPr lang="en-US" sz="1200" b="1" dirty="0" smtClean="0"/>
              <a:t>74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https://en.wikipedia.org/wiki/List_of_Unicode_characters</a:t>
            </a:r>
          </a:p>
        </p:txBody>
      </p:sp>
    </p:spTree>
    <p:extLst>
      <p:ext uri="{BB962C8B-B14F-4D97-AF65-F5344CB8AC3E}">
        <p14:creationId xmlns:p14="http://schemas.microsoft.com/office/powerpoint/2010/main" val="1396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74969</TotalTime>
  <Words>78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6834</cp:revision>
  <dcterms:created xsi:type="dcterms:W3CDTF">2006-08-16T00:00:00Z</dcterms:created>
  <dcterms:modified xsi:type="dcterms:W3CDTF">2016-02-26T13:06:00Z</dcterms:modified>
</cp:coreProperties>
</file>