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25" r:id="rId2"/>
    <p:sldId id="426" r:id="rId3"/>
    <p:sldId id="427" r:id="rId4"/>
    <p:sldId id="428" r:id="rId5"/>
    <p:sldId id="429" r:id="rId6"/>
    <p:sldId id="431" r:id="rId7"/>
    <p:sldId id="432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PrintStream class </a:t>
            </a:r>
            <a:endParaRPr lang="en-US" sz="1200" dirty="0"/>
          </a:p>
        </p:txBody>
      </p:sp>
      <p:sp>
        <p:nvSpPr>
          <p:cNvPr id="8" name="Can 7"/>
          <p:cNvSpPr/>
          <p:nvPr/>
        </p:nvSpPr>
        <p:spPr>
          <a:xfrm rot="5400000">
            <a:off x="4399877" y="3126543"/>
            <a:ext cx="725246" cy="22098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PrintStream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990600" y="3750430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5" name="Right Arrow 4"/>
          <p:cNvSpPr/>
          <p:nvPr/>
        </p:nvSpPr>
        <p:spPr>
          <a:xfrm>
            <a:off x="5867400" y="4131430"/>
            <a:ext cx="1143000" cy="25174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667000" y="4131429"/>
            <a:ext cx="990600" cy="25174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8419" y="3835947"/>
            <a:ext cx="53117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81300" y="3854431"/>
            <a:ext cx="53117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04800" y="381000"/>
            <a:ext cx="8534400" cy="2438400"/>
          </a:xfrm>
          <a:prstGeom prst="wedgeRoundRectCallout">
            <a:avLst>
              <a:gd name="adj1" fmla="val -503"/>
              <a:gd name="adj2" fmla="val 8178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 </a:t>
            </a:r>
            <a:r>
              <a:rPr lang="en-US" sz="1200" b="1" dirty="0">
                <a:solidFill>
                  <a:srgbClr val="7030A0"/>
                </a:solidFill>
              </a:rPr>
              <a:t>PrintStream</a:t>
            </a:r>
            <a:r>
              <a:rPr lang="en-US" sz="1200" dirty="0"/>
              <a:t> adds functionality to another output stream, namely the ability to print representations of various data values conveniently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Unlike </a:t>
            </a:r>
            <a:r>
              <a:rPr lang="en-US" sz="1200" dirty="0"/>
              <a:t>other output streams, a </a:t>
            </a:r>
            <a:r>
              <a:rPr lang="en-US" sz="1200" b="1" dirty="0">
                <a:solidFill>
                  <a:srgbClr val="7030A0"/>
                </a:solidFill>
              </a:rPr>
              <a:t>PrintStream</a:t>
            </a:r>
            <a:r>
              <a:rPr lang="en-US" sz="1200" dirty="0"/>
              <a:t> never throws an </a:t>
            </a:r>
            <a:r>
              <a:rPr lang="en-US" sz="1200" dirty="0"/>
              <a:t>IOException</a:t>
            </a:r>
            <a:r>
              <a:rPr lang="en-US" sz="1200" dirty="0"/>
              <a:t>; instead, exceptional situations merely set an internal flag that can be tested via the </a:t>
            </a:r>
            <a:r>
              <a:rPr lang="en-US" sz="1200" dirty="0"/>
              <a:t>checkError</a:t>
            </a:r>
            <a:r>
              <a:rPr lang="en-US" sz="1200" dirty="0"/>
              <a:t> 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Optionally, a </a:t>
            </a:r>
            <a:r>
              <a:rPr lang="en-US" sz="1200" b="1" dirty="0">
                <a:solidFill>
                  <a:srgbClr val="7030A0"/>
                </a:solidFill>
              </a:rPr>
              <a:t>PrintStream</a:t>
            </a:r>
            <a:r>
              <a:rPr lang="en-US" sz="1200" dirty="0"/>
              <a:t> can be created so as to flush automatically; this means that the </a:t>
            </a:r>
            <a:r>
              <a:rPr lang="en-US" sz="1200" dirty="0"/>
              <a:t>flush</a:t>
            </a:r>
            <a:r>
              <a:rPr lang="en-US" sz="1200" dirty="0"/>
              <a:t> method is automatically invoked after a byte array is written, one of the </a:t>
            </a:r>
            <a:r>
              <a:rPr lang="en-US" sz="1200" dirty="0"/>
              <a:t>println</a:t>
            </a:r>
            <a:r>
              <a:rPr lang="en-US" sz="1200" dirty="0"/>
              <a:t> methods is invoked, or a newline character or byte (</a:t>
            </a:r>
            <a:r>
              <a:rPr lang="en-US" sz="1200" dirty="0"/>
              <a:t>'\n'</a:t>
            </a:r>
            <a:r>
              <a:rPr lang="en-US" sz="1200" dirty="0"/>
              <a:t>) is written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Java </a:t>
            </a:r>
            <a:r>
              <a:rPr lang="en-US" sz="1200" b="1" dirty="0">
                <a:solidFill>
                  <a:srgbClr val="7030A0"/>
                </a:solidFill>
              </a:rPr>
              <a:t>PrintStream</a:t>
            </a:r>
            <a:r>
              <a:rPr lang="en-US" sz="1200" dirty="0"/>
              <a:t> class (</a:t>
            </a:r>
            <a:r>
              <a:rPr lang="en-US" sz="1200" b="1" dirty="0">
                <a:solidFill>
                  <a:srgbClr val="7030A0"/>
                </a:solidFill>
              </a:rPr>
              <a:t>java.io.PrintStream</a:t>
            </a:r>
            <a:r>
              <a:rPr lang="en-US" sz="1200" dirty="0"/>
              <a:t>) enables you to write formatted data to an </a:t>
            </a:r>
            <a:r>
              <a:rPr lang="en-US" sz="1200" dirty="0" smtClean="0"/>
              <a:t>underlying OutputStream</a:t>
            </a:r>
            <a:r>
              <a:rPr lang="en-US" sz="1200" dirty="0"/>
              <a:t>. The </a:t>
            </a:r>
            <a:r>
              <a:rPr lang="en-US" sz="1200" b="1" dirty="0">
                <a:solidFill>
                  <a:srgbClr val="7030A0"/>
                </a:solidFill>
              </a:rPr>
              <a:t>PrintStream</a:t>
            </a:r>
            <a:r>
              <a:rPr lang="en-US" sz="1200" dirty="0"/>
              <a:t> class can format primitive types like </a:t>
            </a:r>
            <a:r>
              <a:rPr lang="en-US" sz="1200" dirty="0"/>
              <a:t>int</a:t>
            </a:r>
            <a:r>
              <a:rPr lang="en-US" sz="1200" dirty="0"/>
              <a:t>, </a:t>
            </a:r>
            <a:r>
              <a:rPr lang="en-US" sz="1200" dirty="0"/>
              <a:t>long</a:t>
            </a:r>
            <a:r>
              <a:rPr lang="en-US" sz="1200" dirty="0"/>
              <a:t> etc. formatted as text, rather than as their byte values. That is why it is called a </a:t>
            </a:r>
            <a:r>
              <a:rPr lang="en-US" sz="1200" b="1" i="1" dirty="0">
                <a:solidFill>
                  <a:srgbClr val="7030A0"/>
                </a:solidFill>
              </a:rPr>
              <a:t>PrintStream</a:t>
            </a:r>
            <a:r>
              <a:rPr lang="en-US" sz="1200" dirty="0"/>
              <a:t>, because it formats the primitive values as text - like they would look when printed to the screen (or printed to paper).</a:t>
            </a:r>
            <a:endParaRPr lang="en-US" sz="1200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198" name="Picture 6" descr="Empty unix file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745303"/>
            <a:ext cx="838200" cy="9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n 14"/>
          <p:cNvSpPr/>
          <p:nvPr/>
        </p:nvSpPr>
        <p:spPr>
          <a:xfrm rot="5400000">
            <a:off x="4517917" y="3476250"/>
            <a:ext cx="489166" cy="15621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OutputStream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52900" y="3558948"/>
            <a:ext cx="92980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PrintStream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PrintStream class 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266825"/>
            <a:ext cx="4010025" cy="2495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1394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PrintStream class 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514350"/>
            <a:ext cx="7192963" cy="4000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494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PrintStream class 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620000" cy="454571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494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PrintStream class 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"/>
            <a:ext cx="7467600" cy="44744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494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PrintStream class 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4745"/>
            <a:ext cx="7526337" cy="44862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771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PrintStream class 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https://docs.oracle.com/javase/8/docs/api/index.html?java/io/PrintStream.html</a:t>
            </a:r>
          </a:p>
        </p:txBody>
      </p:sp>
    </p:spTree>
    <p:extLst>
      <p:ext uri="{BB962C8B-B14F-4D97-AF65-F5344CB8AC3E}">
        <p14:creationId xmlns:p14="http://schemas.microsoft.com/office/powerpoint/2010/main" val="9771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78233</TotalTime>
  <Words>39</Words>
  <Application>Microsoft Office PowerPoint</Application>
  <PresentationFormat>Custom</PresentationFormat>
  <Paragraphs>27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7541</cp:revision>
  <dcterms:created xsi:type="dcterms:W3CDTF">2006-08-16T00:00:00Z</dcterms:created>
  <dcterms:modified xsi:type="dcterms:W3CDTF">2016-07-06T08:58:33Z</dcterms:modified>
</cp:coreProperties>
</file>