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71800" y="35738"/>
            <a:ext cx="31242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Checked Exception Vs. Unchecked </a:t>
            </a:r>
            <a:r>
              <a:rPr lang="en-US" sz="1200" dirty="0" smtClean="0"/>
              <a:t>Exceptions </a:t>
            </a:r>
            <a:r>
              <a:rPr lang="en-US" sz="1200" smtClean="0"/>
              <a:t>yyyy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61759"/>
              </p:ext>
            </p:extLst>
          </p:nvPr>
        </p:nvGraphicFramePr>
        <p:xfrm>
          <a:off x="381000" y="838200"/>
          <a:ext cx="8458200" cy="3532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90301"/>
                <a:gridCol w="4267899"/>
              </a:tblGrid>
              <a:tr h="170640"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Checked Exceptions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Unchecked Exceptions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24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effectLst/>
                        </a:rPr>
                        <a:t>Checked Exceptions are </a:t>
                      </a:r>
                      <a:r>
                        <a:rPr lang="en-US" sz="1200" u="none" strike="noStrike" kern="1200" dirty="0">
                          <a:effectLst/>
                        </a:rPr>
                        <a:t>known at compile time.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are </a:t>
                      </a:r>
                      <a:r>
                        <a:rPr lang="en-US" sz="1200" u="none" strike="noStrike" kern="1200" dirty="0">
                          <a:effectLst/>
                        </a:rPr>
                        <a:t>known at run time.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checked at compile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not checked at compile time. Because they occur only at run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compile time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run time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3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If  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Checked Exceptions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are not handled properly in the application, they give compile time error.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If </a:t>
                      </a:r>
                      <a:r>
                        <a:rPr lang="en-US" sz="1200" u="none" strike="noStrike" dirty="0" smtClean="0">
                          <a:effectLst/>
                        </a:rPr>
                        <a:t>Un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checked Exceptions are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not handled properly, they don’t give compile time error. But application will be terminated prematurely at run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All sub classes of java.lang.Exception Class except sub classes of RunTimeException are checked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All sub classes of RunTimeException and sub classes of java.lang.Error are unchecked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76459</TotalTime>
  <Words>106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7320</cp:revision>
  <dcterms:created xsi:type="dcterms:W3CDTF">2006-08-16T00:00:00Z</dcterms:created>
  <dcterms:modified xsi:type="dcterms:W3CDTF">2016-05-31T14:53:26Z</dcterms:modified>
</cp:coreProperties>
</file>