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5" r:id="rId2"/>
    <p:sldId id="426" r:id="rId3"/>
    <p:sldId id="430" r:id="rId4"/>
    <p:sldId id="428" r:id="rId5"/>
    <p:sldId id="427" r:id="rId6"/>
    <p:sldId id="42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47706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StreamTokenizer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3328" y="3477400"/>
            <a:ext cx="12114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Peter had 1 pen.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3905249" y="3477400"/>
            <a:ext cx="1066800" cy="2769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200400"/>
            <a:ext cx="517321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Peter</a:t>
            </a:r>
            <a:endParaRPr lang="en-US" sz="1200" dirty="0"/>
          </a:p>
          <a:p>
            <a:r>
              <a:rPr lang="en-US" sz="1200" dirty="0" smtClean="0"/>
              <a:t>had</a:t>
            </a:r>
            <a:endParaRPr lang="en-US" sz="1200" dirty="0"/>
          </a:p>
          <a:p>
            <a:r>
              <a:rPr lang="en-US" sz="1200" dirty="0" smtClean="0"/>
              <a:t>1.0</a:t>
            </a:r>
            <a:endParaRPr lang="en-US" sz="1200" dirty="0"/>
          </a:p>
          <a:p>
            <a:r>
              <a:rPr lang="en-US" sz="1200" dirty="0" smtClean="0"/>
              <a:t>pen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84150" y="990600"/>
            <a:ext cx="8655050" cy="1603248"/>
          </a:xfrm>
          <a:prstGeom prst="wedgeRoundRectCallout">
            <a:avLst>
              <a:gd name="adj1" fmla="val -3091"/>
              <a:gd name="adj2" fmla="val 10654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dirty="0"/>
              <a:t>StreamTokenizer</a:t>
            </a:r>
            <a:r>
              <a:rPr lang="en-US" sz="1200" dirty="0"/>
              <a:t> class (</a:t>
            </a:r>
            <a:r>
              <a:rPr lang="en-US" sz="1200" dirty="0"/>
              <a:t>java.io.StreamTokenizer</a:t>
            </a:r>
            <a:r>
              <a:rPr lang="en-US" sz="1200" dirty="0"/>
              <a:t>) can tokenize the characters read from </a:t>
            </a:r>
            <a:r>
              <a:rPr lang="en-US" sz="1200" dirty="0" smtClean="0"/>
              <a:t>a Reader</a:t>
            </a:r>
            <a:r>
              <a:rPr lang="en-US" sz="1200" dirty="0"/>
              <a:t> into tokens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are parsing files or computer languages it is normal to break the input into tokens, before further processing them. This process is also called "lexing" or "tokenizing</a:t>
            </a:r>
            <a:r>
              <a:rPr lang="en-US" sz="1200" dirty="0" smtClean="0"/>
              <a:t>".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Using a Java </a:t>
            </a:r>
            <a:r>
              <a:rPr lang="en-US" sz="1200" dirty="0"/>
              <a:t>StreamTokenizer</a:t>
            </a:r>
            <a:r>
              <a:rPr lang="en-US" sz="1200" dirty="0"/>
              <a:t> </a:t>
            </a:r>
            <a:r>
              <a:rPr lang="en-US" sz="1200" dirty="0" smtClean="0"/>
              <a:t>we </a:t>
            </a:r>
            <a:r>
              <a:rPr lang="en-US" sz="1200" dirty="0"/>
              <a:t>can move through the tokens in the underlying </a:t>
            </a:r>
            <a:r>
              <a:rPr lang="en-US" sz="1200" dirty="0"/>
              <a:t>Reader</a:t>
            </a:r>
            <a:r>
              <a:rPr lang="en-US" sz="1200" dirty="0"/>
              <a:t>. </a:t>
            </a:r>
            <a:r>
              <a:rPr lang="en-US" sz="1200" dirty="0" smtClean="0"/>
              <a:t>We </a:t>
            </a:r>
            <a:r>
              <a:rPr lang="en-US" sz="1200" dirty="0"/>
              <a:t>do so by calling the </a:t>
            </a:r>
            <a:r>
              <a:rPr lang="en-US" sz="1200" dirty="0"/>
              <a:t>nextToken</a:t>
            </a:r>
            <a:r>
              <a:rPr lang="en-US" sz="1200" dirty="0"/>
              <a:t>()</a:t>
            </a:r>
            <a:r>
              <a:rPr lang="en-US" sz="1200" dirty="0"/>
              <a:t> method of the </a:t>
            </a:r>
            <a:r>
              <a:rPr lang="en-US" sz="1200" dirty="0"/>
              <a:t>StreamTokenizer</a:t>
            </a:r>
            <a:r>
              <a:rPr lang="en-US" sz="1200" dirty="0"/>
              <a:t> inside a loop. After each call to </a:t>
            </a:r>
            <a:r>
              <a:rPr lang="en-US" sz="1200" dirty="0"/>
              <a:t>nextToken</a:t>
            </a:r>
            <a:r>
              <a:rPr lang="en-US" sz="1200" dirty="0"/>
              <a:t>()</a:t>
            </a:r>
            <a:r>
              <a:rPr lang="en-US" sz="1200" dirty="0"/>
              <a:t> </a:t>
            </a:r>
            <a:r>
              <a:rPr lang="en-US" sz="1200" dirty="0" smtClean="0"/>
              <a:t>the StreamTokenizer</a:t>
            </a:r>
            <a:r>
              <a:rPr lang="en-US" sz="1200" dirty="0"/>
              <a:t> has several fields you can read to see what kind of </a:t>
            </a:r>
            <a:r>
              <a:rPr lang="en-US" sz="1200" dirty="0" smtClean="0"/>
              <a:t>token[</a:t>
            </a:r>
            <a:r>
              <a:rPr lang="en-US" sz="1200" dirty="0"/>
              <a:t>word, number, end of line</a:t>
            </a:r>
            <a:r>
              <a:rPr lang="en-US" sz="1200" dirty="0" smtClean="0"/>
              <a:t>] </a:t>
            </a:r>
            <a:r>
              <a:rPr lang="en-US" sz="1200" dirty="0"/>
              <a:t>was read, it's value etc.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47706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StreamTokenizer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93713"/>
            <a:ext cx="2686050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7158038" cy="2314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791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47706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StreamTokenizer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" y="484188"/>
            <a:ext cx="4492626" cy="4286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25857"/>
              </p:ext>
            </p:extLst>
          </p:nvPr>
        </p:nvGraphicFramePr>
        <p:xfrm>
          <a:off x="4648200" y="1600200"/>
          <a:ext cx="411480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ttype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The type of token read (word, number, end of line)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sval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The string value of the token, if the token was a string (word)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nval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The number value of the token, if the token was a number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47706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StreamTokenizer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9109"/>
            <a:ext cx="7620000" cy="42592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791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47706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StreamTokenizer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1" y="514350"/>
            <a:ext cx="7778750" cy="4262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791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47706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StreamTokenizer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https://docs.oracle.com/javase/8/docs/api/java/io/StreamTokenizer.html</a:t>
            </a:r>
          </a:p>
        </p:txBody>
      </p:sp>
    </p:spTree>
    <p:extLst>
      <p:ext uri="{BB962C8B-B14F-4D97-AF65-F5344CB8AC3E}">
        <p14:creationId xmlns:p14="http://schemas.microsoft.com/office/powerpoint/2010/main" val="17723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78645</TotalTime>
  <Words>73</Words>
  <Application>Microsoft Office PowerPoint</Application>
  <PresentationFormat>Custom</PresentationFormat>
  <Paragraphs>29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7707</cp:revision>
  <dcterms:created xsi:type="dcterms:W3CDTF">2006-08-16T00:00:00Z</dcterms:created>
  <dcterms:modified xsi:type="dcterms:W3CDTF">2016-09-14T07:31:34Z</dcterms:modified>
</cp:coreProperties>
</file>