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2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8/26/2016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97286" y="14674"/>
            <a:ext cx="17526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Serialization </a:t>
            </a:r>
            <a:r>
              <a:rPr lang="en-US" sz="1200" dirty="0" smtClean="0"/>
              <a:t>Rules in </a:t>
            </a:r>
            <a:r>
              <a:rPr lang="en-US" sz="1200" dirty="0"/>
              <a:t>Java</a:t>
            </a:r>
          </a:p>
        </p:txBody>
      </p:sp>
      <p:sp>
        <p:nvSpPr>
          <p:cNvPr id="11"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ounded Rectangle 1"/>
          <p:cNvSpPr/>
          <p:nvPr/>
        </p:nvSpPr>
        <p:spPr>
          <a:xfrm>
            <a:off x="155575" y="533400"/>
            <a:ext cx="8836025" cy="4038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An </a:t>
            </a:r>
            <a:r>
              <a:rPr lang="en-US" sz="1200" dirty="0"/>
              <a:t>object is serializable only if its class or its superclass implements the </a:t>
            </a:r>
            <a:r>
              <a:rPr lang="en-US" sz="1200" i="1" dirty="0"/>
              <a:t>Serializable</a:t>
            </a:r>
            <a:r>
              <a:rPr lang="en-US" sz="1200" dirty="0"/>
              <a:t>(or  </a:t>
            </a:r>
            <a:r>
              <a:rPr lang="en-US" sz="1200" i="1" dirty="0"/>
              <a:t>Externalizable</a:t>
            </a:r>
            <a:r>
              <a:rPr lang="en-US" sz="1200" dirty="0"/>
              <a:t>) interface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An object is serializable (itself implements the Serializable interface) even if its superclass is not. However, the first superclass in the hierarchy of the serializable class, that does not implements Serializable interface, MUST have a no-arg constructor. If this is violated, readObject() will produce a java.io.InvalidClassException in runtime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no-arg contructor of every non-serializable superclass will run when an object is deserialized. However, the deserialized objects? constructor does not run when it is deserialized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class must be visible at the point of serialization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All primitive types are serializable</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Transient fields (with transient modifier) are NOT serialized, (i.e., not saved or restored). A class that implements Serializable must mark transient fields of classes that do not support serialization (e.g., a file stream</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Static fields (with static modifier) are Not serialized</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member vairiables of a serializable object reference to a non-serializable object, the code will compile but a RumtimeException will be thrown.</a:t>
            </a:r>
          </a:p>
          <a:p>
            <a:pPr marL="171450" indent="-171450" algn="ctr">
              <a:buFont typeface="Wingdings" pitchFamily="2" charset="2"/>
              <a:buChar char="ü"/>
            </a:pP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78303</TotalTime>
  <Words>18</Words>
  <Application>Microsoft Office PowerPoint</Application>
  <PresentationFormat>Custom</PresentationFormat>
  <Paragraphs>18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7579</cp:revision>
  <dcterms:created xsi:type="dcterms:W3CDTF">2006-08-16T00:00:00Z</dcterms:created>
  <dcterms:modified xsi:type="dcterms:W3CDTF">2016-08-26T11:17:05Z</dcterms:modified>
</cp:coreProperties>
</file>