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54841" y="35739"/>
            <a:ext cx="255559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Find files with certain extension only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429214" y="2162175"/>
            <a:ext cx="1825625" cy="1371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Hello.txt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Java.txt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perl.doc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3806" y="1714500"/>
            <a:ext cx="81644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"D:/work"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99420" y="2162175"/>
            <a:ext cx="1825625" cy="1371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Hello.txt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Java.txt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54840" y="2619375"/>
            <a:ext cx="2944580" cy="381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82916" y="2246083"/>
            <a:ext cx="26884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Find and List </a:t>
            </a:r>
            <a:r>
              <a:rPr lang="en-US" sz="1200" dirty="0" smtClean="0"/>
              <a:t>out only .txt extension files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78349</TotalTime>
  <Words>27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7619</cp:revision>
  <dcterms:created xsi:type="dcterms:W3CDTF">2006-08-16T00:00:00Z</dcterms:created>
  <dcterms:modified xsi:type="dcterms:W3CDTF">2016-10-03T09:14:48Z</dcterms:modified>
</cp:coreProperties>
</file>