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3" r:id="rId2"/>
    <p:sldId id="41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Random </a:t>
            </a:r>
            <a:r>
              <a:rPr lang="en-US" sz="1200" dirty="0" smtClean="0"/>
              <a:t>Numbers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419475" y="2432304"/>
            <a:ext cx="17526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Math.</a:t>
            </a:r>
            <a:r>
              <a:rPr lang="en-US" sz="1200" i="1" dirty="0"/>
              <a:t>random()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400174" y="1219200"/>
            <a:ext cx="5991226" cy="612648"/>
          </a:xfrm>
          <a:prstGeom prst="wedgeRoundRectCallout">
            <a:avLst>
              <a:gd name="adj1" fmla="val 565"/>
              <a:gd name="adj2" fmla="val 14490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/>
              <a:t>random()</a:t>
            </a:r>
            <a:r>
              <a:rPr lang="en-US" sz="1200" dirty="0"/>
              <a:t> method returns a pseudo-randomly selected number between 0.0 and 1.0. The range includes 0.0 but not 1.0. In other words: </a:t>
            </a:r>
            <a:r>
              <a:rPr lang="en-US" sz="1200" b="1" dirty="0">
                <a:solidFill>
                  <a:srgbClr val="FF0000"/>
                </a:solidFill>
              </a:rPr>
              <a:t>0.0 &lt;= Math.random() &lt; 1.0</a:t>
            </a:r>
            <a:r>
              <a:rPr lang="en-US" sz="1200" b="1" dirty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Random </a:t>
            </a:r>
            <a:r>
              <a:rPr lang="en-US" sz="1200" dirty="0" smtClean="0"/>
              <a:t>Numbers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3755" y="1371600"/>
            <a:ext cx="8094445" cy="152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get a number in a different range, you can perform arithmetic on the value returned by the random method. For example, to generate an integer between 0 and 9, you would write:</a:t>
            </a:r>
          </a:p>
          <a:p>
            <a:r>
              <a:rPr lang="en-US" sz="1200" dirty="0" smtClean="0"/>
              <a:t>                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int </a:t>
            </a:r>
            <a:r>
              <a:rPr lang="en-US" sz="1200" dirty="0">
                <a:solidFill>
                  <a:srgbClr val="C00000"/>
                </a:solidFill>
              </a:rPr>
              <a:t>number = (int)(Math.random() * 10); </a:t>
            </a:r>
            <a:endParaRPr lang="en-US" sz="1200" dirty="0" smtClean="0">
              <a:solidFill>
                <a:srgbClr val="C0000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By </a:t>
            </a:r>
            <a:r>
              <a:rPr lang="en-US" sz="1200" dirty="0"/>
              <a:t>multiplying the value by 10, the range of possible values becomes</a:t>
            </a:r>
            <a:r>
              <a:rPr lang="en-US" sz="1200" dirty="0">
                <a:solidFill>
                  <a:srgbClr val="C00000"/>
                </a:solidFill>
              </a:rPr>
              <a:t> 0.0 &lt;= number &lt; 10.0.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49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73315</TotalTime>
  <Words>54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6528</cp:revision>
  <dcterms:created xsi:type="dcterms:W3CDTF">2006-08-16T00:00:00Z</dcterms:created>
  <dcterms:modified xsi:type="dcterms:W3CDTF">2016-02-02T08:18:06Z</dcterms:modified>
</cp:coreProperties>
</file>