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22" r:id="rId2"/>
    <p:sldId id="423" r:id="rId3"/>
    <p:sldId id="424" r:id="rId4"/>
    <p:sldId id="425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4038600" y="35738"/>
            <a:ext cx="1066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Throwable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8417621" cy="309045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79550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4038600" y="35738"/>
            <a:ext cx="1066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Throwable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55" y="457200"/>
            <a:ext cx="8712489" cy="43434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4121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4038600" y="35738"/>
            <a:ext cx="1066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Exception</a:t>
            </a:r>
            <a:endParaRPr 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" y="771525"/>
            <a:ext cx="8310563" cy="344805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71495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4038600" y="35738"/>
            <a:ext cx="1066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Exception</a:t>
            </a:r>
            <a:endParaRPr lang="en-US" sz="1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" y="1624012"/>
            <a:ext cx="8162925" cy="17811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8496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76624</TotalTime>
  <Words>8</Words>
  <Application>Microsoft Office PowerPoint</Application>
  <PresentationFormat>Custom</PresentationFormat>
  <Paragraphs>8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7351</cp:revision>
  <dcterms:created xsi:type="dcterms:W3CDTF">2006-08-16T00:00:00Z</dcterms:created>
  <dcterms:modified xsi:type="dcterms:W3CDTF">2016-06-06T13:13:45Z</dcterms:modified>
</cp:coreProperties>
</file>