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2502391" y="5917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5" name="Up Arrow 4"/>
          <p:cNvSpPr/>
          <p:nvPr/>
        </p:nvSpPr>
        <p:spPr>
          <a:xfrm rot="3105287">
            <a:off x="3542278" y="1348887"/>
            <a:ext cx="276225" cy="1637406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2590800" y="1968800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5324475" y="1968511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36525" y="896555"/>
            <a:ext cx="2149475" cy="85604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 this example, </a:t>
            </a:r>
            <a:r>
              <a:rPr lang="en-US" sz="1000" dirty="0" smtClean="0"/>
              <a:t>Shape the </a:t>
            </a:r>
            <a:r>
              <a:rPr lang="en-US" sz="1000" dirty="0"/>
              <a:t>abstract class that contains only one abstract method </a:t>
            </a:r>
            <a:r>
              <a:rPr lang="en-US" sz="1000" dirty="0" smtClean="0"/>
              <a:t>draw.</a:t>
            </a:r>
            <a:r>
              <a:rPr lang="en-US" sz="1000" dirty="0" smtClean="0"/>
              <a:t> Its implementation </a:t>
            </a:r>
            <a:r>
              <a:rPr lang="en-US" sz="1000" dirty="0"/>
              <a:t>is provided by the </a:t>
            </a:r>
            <a:r>
              <a:rPr lang="en-US" sz="1000" dirty="0" smtClean="0"/>
              <a:t>Rectangle </a:t>
            </a:r>
            <a:r>
              <a:rPr lang="en-US" sz="1000" dirty="0" smtClean="0"/>
              <a:t>and </a:t>
            </a:r>
            <a:r>
              <a:rPr lang="en-US" sz="1000" dirty="0" smtClean="0"/>
              <a:t>Circle</a:t>
            </a:r>
            <a:r>
              <a:rPr lang="en-US" sz="1000" dirty="0" smtClean="0"/>
              <a:t> </a:t>
            </a:r>
            <a:r>
              <a:rPr lang="en-US" sz="1000" dirty="0" smtClean="0"/>
              <a:t>classes.</a:t>
            </a:r>
            <a:endParaRPr lang="en-US" sz="1000" dirty="0"/>
          </a:p>
        </p:txBody>
      </p:sp>
      <p:sp>
        <p:nvSpPr>
          <p:cNvPr id="23" name="Up Arrow 22"/>
          <p:cNvSpPr/>
          <p:nvPr/>
        </p:nvSpPr>
        <p:spPr>
          <a:xfrm rot="18926203">
            <a:off x="5047950" y="1429253"/>
            <a:ext cx="267299" cy="1466098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49" y="771270"/>
            <a:ext cx="1943100" cy="781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2773335"/>
            <a:ext cx="3486150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782860"/>
            <a:ext cx="3343275" cy="1209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31" name="Picture 7" descr="https://www.sharelatex.com/blog/images/tikz/1/circ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11" y="1647631"/>
            <a:ext cx="1307609" cy="11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ncrypted-tbn3.gstatic.com/images?q=tbn:ANd9GcSqxRxbFVMIloOeEP-Mm5XvIZkDvSYqg3UjNYPWHJHJZQhrraAN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67786"/>
            <a:ext cx="1130791" cy="6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72962</TotalTime>
  <Words>34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6401</cp:revision>
  <dcterms:created xsi:type="dcterms:W3CDTF">2006-08-16T00:00:00Z</dcterms:created>
  <dcterms:modified xsi:type="dcterms:W3CDTF">2016-01-21T14:14:16Z</dcterms:modified>
</cp:coreProperties>
</file>