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218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Using this with a Field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717" y="2771775"/>
            <a:ext cx="3781425" cy="2076450"/>
          </a:xfrm>
          <a:prstGeom prst="rect">
            <a:avLst/>
          </a:prstGeom>
          <a:ln/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9" y="617538"/>
            <a:ext cx="4029075" cy="2105025"/>
          </a:xfrm>
          <a:prstGeom prst="rect">
            <a:avLst/>
          </a:prstGeom>
          <a:ln/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" name="Rounded Rectangular Callout 1"/>
          <p:cNvSpPr/>
          <p:nvPr/>
        </p:nvSpPr>
        <p:spPr>
          <a:xfrm>
            <a:off x="1295400" y="3048000"/>
            <a:ext cx="2698750" cy="762000"/>
          </a:xfrm>
          <a:prstGeom prst="wedgeRoundRectCallout">
            <a:avLst>
              <a:gd name="adj1" fmla="val 118012"/>
              <a:gd name="adj2" fmla="val 78663"/>
              <a:gd name="adj3" fmla="val 16667"/>
            </a:avLst>
          </a:prstGeom>
          <a:effectLst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The most common reason for using the </a:t>
            </a:r>
            <a:r>
              <a:rPr lang="en-US" sz="1050" b="1" dirty="0" smtClean="0"/>
              <a:t>this</a:t>
            </a:r>
            <a:r>
              <a:rPr lang="en-US" sz="1050" dirty="0" smtClean="0"/>
              <a:t> keyword is because a field is shadowed by a method or constructor parameter.</a:t>
            </a:r>
            <a:endParaRPr lang="en-US" sz="1050" dirty="0"/>
          </a:p>
        </p:txBody>
      </p:sp>
      <p:sp>
        <p:nvSpPr>
          <p:cNvPr id="9" name="Curved Left Arrow 8"/>
          <p:cNvSpPr/>
          <p:nvPr/>
        </p:nvSpPr>
        <p:spPr>
          <a:xfrm rot="18492939">
            <a:off x="4983306" y="885868"/>
            <a:ext cx="812060" cy="207311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3263817">
            <a:off x="5112946" y="1660132"/>
            <a:ext cx="192187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We can write like below</a:t>
            </a:r>
            <a:endParaRPr lang="en-US" sz="14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98424" y="4133850"/>
            <a:ext cx="4092575" cy="762000"/>
          </a:xfrm>
          <a:prstGeom prst="wedgeRoundRectCallout">
            <a:avLst>
              <a:gd name="adj1" fmla="val 90549"/>
              <a:gd name="adj2" fmla="val -52587"/>
              <a:gd name="adj3" fmla="val 16667"/>
            </a:avLst>
          </a:prstGeom>
          <a:effectLst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Within an instance method or a constructor, </a:t>
            </a:r>
            <a:r>
              <a:rPr lang="en-US" sz="1050" b="1" dirty="0"/>
              <a:t>this</a:t>
            </a:r>
            <a:r>
              <a:rPr lang="en-US" sz="1050" dirty="0"/>
              <a:t> is a reference to the</a:t>
            </a:r>
            <a:r>
              <a:rPr lang="en-US" sz="1050" b="1" dirty="0"/>
              <a:t> </a:t>
            </a:r>
            <a:r>
              <a:rPr lang="en-US" sz="1050" b="1" i="1" dirty="0"/>
              <a:t>current object</a:t>
            </a:r>
            <a:r>
              <a:rPr lang="en-US" sz="1050" dirty="0"/>
              <a:t> — the object whose method or constructor is being called. You can refer to any member of the current object from within an instance method or a constructor by using </a:t>
            </a:r>
            <a:r>
              <a:rPr lang="en-US" sz="1050" dirty="0"/>
              <a:t>this</a:t>
            </a:r>
            <a:r>
              <a:rPr lang="en-US" sz="1050" dirty="0"/>
              <a:t>.</a:t>
            </a:r>
            <a:endParaRPr lang="en-US" sz="105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6397732" y="298837"/>
            <a:ext cx="2736743" cy="1121160"/>
          </a:xfrm>
          <a:prstGeom prst="wedgeRoundRectCallout">
            <a:avLst>
              <a:gd name="adj1" fmla="val -22683"/>
              <a:gd name="adj2" fmla="val 273148"/>
              <a:gd name="adj3" fmla="val 16667"/>
            </a:avLst>
          </a:prstGeom>
          <a:effectLst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Each argument to the constructor shadows one of the object's fields — inside the constructor </a:t>
            </a:r>
            <a:r>
              <a:rPr lang="en-US" sz="1050" b="1" dirty="0" smtClean="0"/>
              <a:t>name</a:t>
            </a:r>
            <a:r>
              <a:rPr lang="en-US" sz="1050" dirty="0"/>
              <a:t> is a local copy of the constructor's first argument. To refer to the </a:t>
            </a:r>
            <a:r>
              <a:rPr lang="en-US" sz="1050" dirty="0" smtClean="0"/>
              <a:t>Student</a:t>
            </a:r>
            <a:r>
              <a:rPr lang="en-US" sz="1050" dirty="0"/>
              <a:t> field </a:t>
            </a:r>
            <a:r>
              <a:rPr lang="en-US" sz="1050" b="1" dirty="0" smtClean="0"/>
              <a:t>name</a:t>
            </a:r>
            <a:r>
              <a:rPr lang="en-US" sz="1050" dirty="0" smtClean="0"/>
              <a:t>, </a:t>
            </a:r>
            <a:r>
              <a:rPr lang="en-US" sz="1050" dirty="0"/>
              <a:t>the constructor must use </a:t>
            </a:r>
            <a:r>
              <a:rPr lang="en-US" sz="1050" dirty="0" smtClean="0"/>
              <a:t>this.name.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704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71937</TotalTime>
  <Words>37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5785</cp:revision>
  <dcterms:created xsi:type="dcterms:W3CDTF">2006-08-16T00:00:00Z</dcterms:created>
  <dcterms:modified xsi:type="dcterms:W3CDTF">2015-11-16T08:36:45Z</dcterms:modified>
</cp:coreProperties>
</file>