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22" r:id="rId2"/>
    <p:sldId id="424" r:id="rId3"/>
    <p:sldId id="423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86200" y="14326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What is Java IO?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66700" y="914400"/>
            <a:ext cx="8610600" cy="3020198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 IO is an API that comes with Java which is targeted at reading and writing data (input and output). The </a:t>
            </a:r>
            <a:r>
              <a:rPr lang="en-US" sz="1200" dirty="0">
                <a:solidFill>
                  <a:srgbClr val="C00000"/>
                </a:solidFill>
              </a:rPr>
              <a:t>java.io</a:t>
            </a:r>
            <a:r>
              <a:rPr lang="en-US" sz="1200" dirty="0"/>
              <a:t> package contains all the classes required for input and output operations.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Most applications need to process some input and produce some output based on that input. For instance, read data from a file or over network, and write to a file or write a response back over the network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Java IO API is located in the Java IO package (</a:t>
            </a:r>
            <a:r>
              <a:rPr lang="en-US" sz="1200" dirty="0">
                <a:solidFill>
                  <a:srgbClr val="C00000"/>
                </a:solidFill>
              </a:rPr>
              <a:t>java.io</a:t>
            </a:r>
            <a:r>
              <a:rPr lang="en-US" sz="1200" dirty="0"/>
              <a:t>). 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perform</a:t>
            </a:r>
            <a:r>
              <a:rPr lang="en-US" sz="1200" dirty="0">
                <a:solidFill>
                  <a:srgbClr val="C00000"/>
                </a:solidFill>
              </a:rPr>
              <a:t> file handling in java</a:t>
            </a:r>
            <a:r>
              <a:rPr lang="en-US" sz="1200" b="1" dirty="0">
                <a:solidFill>
                  <a:srgbClr val="C00000"/>
                </a:solidFill>
              </a:rPr>
              <a:t> </a:t>
            </a:r>
            <a:r>
              <a:rPr lang="en-US" sz="1200" dirty="0"/>
              <a:t>by java IO API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 performs I/O through </a:t>
            </a:r>
            <a:r>
              <a:rPr lang="en-US" sz="1200" dirty="0">
                <a:solidFill>
                  <a:srgbClr val="C00000"/>
                </a:solidFill>
              </a:rPr>
              <a:t>Streams</a:t>
            </a:r>
            <a:r>
              <a:rPr lang="en-US" sz="1200" dirty="0" smtClean="0"/>
              <a:t>.</a:t>
            </a:r>
            <a:r>
              <a:rPr lang="en-US" sz="1200" dirty="0"/>
              <a:t> A </a:t>
            </a:r>
            <a:r>
              <a:rPr lang="en-US" sz="1200" dirty="0">
                <a:solidFill>
                  <a:srgbClr val="C00000"/>
                </a:solidFill>
              </a:rPr>
              <a:t>Stream</a:t>
            </a:r>
            <a:r>
              <a:rPr lang="en-US" sz="1200" dirty="0"/>
              <a:t> is linked to a physical layer by java I/O system to make input and output operation in java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</a:t>
            </a:r>
            <a:r>
              <a:rPr lang="en-US" sz="1200" dirty="0">
                <a:solidFill>
                  <a:srgbClr val="C00000"/>
                </a:solidFill>
              </a:rPr>
              <a:t>stream</a:t>
            </a:r>
            <a:r>
              <a:rPr lang="en-US" sz="1200" dirty="0"/>
              <a:t> is a sequence of </a:t>
            </a:r>
            <a:r>
              <a:rPr lang="en-US" sz="1200" dirty="0" smtClean="0"/>
              <a:t>data. In </a:t>
            </a:r>
            <a:r>
              <a:rPr lang="en-US" sz="1200" dirty="0"/>
              <a:t>Java a </a:t>
            </a:r>
            <a:r>
              <a:rPr lang="en-US" sz="1200" dirty="0">
                <a:solidFill>
                  <a:srgbClr val="C00000"/>
                </a:solidFill>
              </a:rPr>
              <a:t>stream</a:t>
            </a:r>
            <a:r>
              <a:rPr lang="en-US" sz="1200" dirty="0"/>
              <a:t> is composed of bytes. It's called a </a:t>
            </a:r>
            <a:r>
              <a:rPr lang="en-US" sz="1200" dirty="0">
                <a:solidFill>
                  <a:srgbClr val="C00000"/>
                </a:solidFill>
              </a:rPr>
              <a:t>stream</a:t>
            </a:r>
            <a:r>
              <a:rPr lang="en-US" sz="1200" dirty="0"/>
              <a:t> because it's like a </a:t>
            </a:r>
            <a:r>
              <a:rPr lang="en-US" sz="1200" dirty="0">
                <a:solidFill>
                  <a:srgbClr val="C00000"/>
                </a:solidFill>
              </a:rPr>
              <a:t>stream</a:t>
            </a:r>
            <a:r>
              <a:rPr lang="en-US" sz="1200" dirty="0"/>
              <a:t> of water that continues to flow.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550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86200" y="14326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What is Java IO?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95275" y="1447800"/>
            <a:ext cx="8610600" cy="1219200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 java, 3 streams are created for us automatically. All these streams are attached with console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lvl="1"/>
            <a:r>
              <a:rPr lang="en-US" sz="1200" b="1" dirty="0"/>
              <a:t>1) </a:t>
            </a:r>
            <a:r>
              <a:rPr lang="en-US" sz="1200" b="1" dirty="0"/>
              <a:t>System.out</a:t>
            </a:r>
            <a:r>
              <a:rPr lang="en-US" sz="1200" b="1" dirty="0"/>
              <a:t>: </a:t>
            </a:r>
            <a:r>
              <a:rPr lang="en-US" sz="1200" dirty="0"/>
              <a:t>standard output stream</a:t>
            </a:r>
          </a:p>
          <a:p>
            <a:pPr lvl="1"/>
            <a:r>
              <a:rPr lang="en-US" sz="1200" b="1" dirty="0"/>
              <a:t>2) System.in: </a:t>
            </a:r>
            <a:r>
              <a:rPr lang="en-US" sz="1200" dirty="0"/>
              <a:t>standard input stream</a:t>
            </a:r>
          </a:p>
          <a:p>
            <a:pPr lvl="1"/>
            <a:r>
              <a:rPr lang="en-US" sz="1200" b="1" dirty="0"/>
              <a:t>3) </a:t>
            </a:r>
            <a:r>
              <a:rPr lang="en-US" sz="1200" b="1" dirty="0"/>
              <a:t>System.err</a:t>
            </a:r>
            <a:r>
              <a:rPr lang="en-US" sz="1200" b="1" dirty="0"/>
              <a:t>: </a:t>
            </a:r>
            <a:r>
              <a:rPr lang="en-US" sz="1200" dirty="0"/>
              <a:t>standard error stream</a:t>
            </a:r>
          </a:p>
        </p:txBody>
      </p:sp>
    </p:spTree>
    <p:extLst>
      <p:ext uri="{BB962C8B-B14F-4D97-AF65-F5344CB8AC3E}">
        <p14:creationId xmlns:p14="http://schemas.microsoft.com/office/powerpoint/2010/main" val="54658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200400" y="14326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Exception Handling Best Practices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" y="2191435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https://docs.oracle.com/javase/8/docs/api/index.html?java/io/package-summary.html</a:t>
            </a:r>
          </a:p>
        </p:txBody>
      </p:sp>
    </p:spTree>
    <p:extLst>
      <p:ext uri="{BB962C8B-B14F-4D97-AF65-F5344CB8AC3E}">
        <p14:creationId xmlns:p14="http://schemas.microsoft.com/office/powerpoint/2010/main" val="83407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76663</TotalTime>
  <Words>62</Words>
  <Application>Microsoft Office PowerPoint</Application>
  <PresentationFormat>Custom</PresentationFormat>
  <Paragraphs>22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7359</cp:revision>
  <dcterms:created xsi:type="dcterms:W3CDTF">2006-08-16T00:00:00Z</dcterms:created>
  <dcterms:modified xsi:type="dcterms:W3CDTF">2016-06-09T08:27:15Z</dcterms:modified>
</cp:coreProperties>
</file>