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15" r:id="rId2"/>
    <p:sldId id="416" r:id="rId3"/>
    <p:sldId id="417" r:id="rId4"/>
    <p:sldId id="418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3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</a:t>
            </a:r>
            <a:r>
              <a:rPr lang="en-US" sz="1200" dirty="0" smtClean="0"/>
              <a:t>– subSequence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54109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56885"/>
                <a:gridCol w="45137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public CharSequence subSequence(int start, int end)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Returns a new character sequence that is a subsequence of this sequence.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97442"/>
              </p:ext>
            </p:extLst>
          </p:nvPr>
        </p:nvGraphicFramePr>
        <p:xfrm>
          <a:off x="1509619" y="3181985"/>
          <a:ext cx="6095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88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814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14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866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10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72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88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1066799" y="4324985"/>
            <a:ext cx="1128619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5" name="Rectangular Callout 24"/>
          <p:cNvSpPr/>
          <p:nvPr/>
        </p:nvSpPr>
        <p:spPr>
          <a:xfrm>
            <a:off x="6852956" y="4391509"/>
            <a:ext cx="990601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6" name="Left Brace 25"/>
          <p:cNvSpPr/>
          <p:nvPr/>
        </p:nvSpPr>
        <p:spPr>
          <a:xfrm rot="5400000">
            <a:off x="5080233" y="1363972"/>
            <a:ext cx="685800" cy="2645428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14186" y="1887567"/>
            <a:ext cx="3801041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StringBuffer </a:t>
            </a:r>
            <a:r>
              <a:rPr lang="en-US" sz="1100" dirty="0"/>
              <a:t>sb</a:t>
            </a:r>
            <a:r>
              <a:rPr lang="en-US" sz="1100" dirty="0"/>
              <a:t> = </a:t>
            </a:r>
            <a:r>
              <a:rPr lang="en-US" sz="1100" b="1" dirty="0"/>
              <a:t>new StringBuffer("Welcome");</a:t>
            </a:r>
          </a:p>
          <a:p>
            <a:r>
              <a:rPr lang="en-US" sz="1100" dirty="0"/>
              <a:t>CharSequence</a:t>
            </a:r>
            <a:r>
              <a:rPr lang="en-US" sz="1100" dirty="0"/>
              <a:t> </a:t>
            </a:r>
            <a:r>
              <a:rPr lang="en-US" sz="1100" dirty="0"/>
              <a:t>charSequence</a:t>
            </a:r>
            <a:r>
              <a:rPr lang="en-US" sz="1100" dirty="0"/>
              <a:t> = </a:t>
            </a:r>
            <a:r>
              <a:rPr lang="en-US" sz="1100" dirty="0"/>
              <a:t>sb.subSequence</a:t>
            </a:r>
            <a:r>
              <a:rPr lang="en-US" sz="1100" dirty="0"/>
              <a:t>(3, 6</a:t>
            </a:r>
            <a:r>
              <a:rPr lang="en-US" sz="1100" dirty="0" smtClean="0"/>
              <a:t>);  =  “com”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590675"/>
            <a:ext cx="4848225" cy="1847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3528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</a:t>
            </a:r>
            <a:r>
              <a:rPr lang="en-US" sz="1200" dirty="0" smtClean="0"/>
              <a:t>– subSequence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463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685800"/>
            <a:ext cx="7086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528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</a:t>
            </a:r>
            <a:r>
              <a:rPr lang="en-US" sz="1200" dirty="0" smtClean="0"/>
              <a:t>– subSequence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7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https://docs.oracle.com/javase/8/docs/api/index.html?java/lang/CharSequence.html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</a:t>
            </a:r>
            <a:r>
              <a:rPr lang="en-US" sz="1200" dirty="0" smtClean="0"/>
              <a:t>– subSequence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737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73667</TotalTime>
  <Words>83</Words>
  <Application>Microsoft Office PowerPoint</Application>
  <PresentationFormat>Custom</PresentationFormat>
  <Paragraphs>31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6646</cp:revision>
  <dcterms:created xsi:type="dcterms:W3CDTF">2006-08-16T00:00:00Z</dcterms:created>
  <dcterms:modified xsi:type="dcterms:W3CDTF">2016-03-14T08:35:26Z</dcterms:modified>
</cp:coreProperties>
</file>